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1"/>
  </p:notesMasterIdLst>
  <p:sldIdLst>
    <p:sldId id="439" r:id="rId5"/>
    <p:sldId id="351" r:id="rId6"/>
    <p:sldId id="352" r:id="rId7"/>
    <p:sldId id="353" r:id="rId8"/>
    <p:sldId id="429" r:id="rId9"/>
    <p:sldId id="445" r:id="rId10"/>
    <p:sldId id="362" r:id="rId11"/>
    <p:sldId id="387" r:id="rId12"/>
    <p:sldId id="456" r:id="rId13"/>
    <p:sldId id="457" r:id="rId14"/>
    <p:sldId id="458" r:id="rId15"/>
    <p:sldId id="447" r:id="rId16"/>
    <p:sldId id="459" r:id="rId17"/>
    <p:sldId id="460" r:id="rId18"/>
    <p:sldId id="461" r:id="rId19"/>
    <p:sldId id="462" r:id="rId20"/>
    <p:sldId id="463" r:id="rId21"/>
    <p:sldId id="464" r:id="rId22"/>
    <p:sldId id="440" r:id="rId23"/>
    <p:sldId id="446" r:id="rId24"/>
    <p:sldId id="467" r:id="rId25"/>
    <p:sldId id="450" r:id="rId26"/>
    <p:sldId id="448" r:id="rId27"/>
    <p:sldId id="465" r:id="rId28"/>
    <p:sldId id="261" r:id="rId29"/>
    <p:sldId id="267" r:id="rId30"/>
    <p:sldId id="268" r:id="rId31"/>
    <p:sldId id="257" r:id="rId32"/>
    <p:sldId id="292" r:id="rId33"/>
    <p:sldId id="296" r:id="rId34"/>
    <p:sldId id="297" r:id="rId35"/>
    <p:sldId id="303" r:id="rId36"/>
    <p:sldId id="298" r:id="rId37"/>
    <p:sldId id="299" r:id="rId38"/>
    <p:sldId id="300" r:id="rId39"/>
    <p:sldId id="291" r:id="rId40"/>
    <p:sldId id="264" r:id="rId41"/>
    <p:sldId id="301" r:id="rId42"/>
    <p:sldId id="302" r:id="rId43"/>
    <p:sldId id="269" r:id="rId44"/>
    <p:sldId id="294" r:id="rId45"/>
    <p:sldId id="258" r:id="rId46"/>
    <p:sldId id="266" r:id="rId47"/>
    <p:sldId id="265" r:id="rId48"/>
    <p:sldId id="259" r:id="rId49"/>
    <p:sldId id="263" r:id="rId50"/>
    <p:sldId id="270" r:id="rId51"/>
    <p:sldId id="290" r:id="rId52"/>
    <p:sldId id="295" r:id="rId53"/>
    <p:sldId id="466" r:id="rId54"/>
    <p:sldId id="286" r:id="rId55"/>
    <p:sldId id="278" r:id="rId56"/>
    <p:sldId id="304" r:id="rId57"/>
    <p:sldId id="430" r:id="rId58"/>
    <p:sldId id="444" r:id="rId59"/>
    <p:sldId id="437" r:id="rId60"/>
    <p:sldId id="438" r:id="rId61"/>
    <p:sldId id="256" r:id="rId62"/>
    <p:sldId id="418" r:id="rId63"/>
    <p:sldId id="452" r:id="rId64"/>
    <p:sldId id="451" r:id="rId65"/>
    <p:sldId id="468" r:id="rId66"/>
    <p:sldId id="422" r:id="rId67"/>
    <p:sldId id="453" r:id="rId68"/>
    <p:sldId id="454" r:id="rId69"/>
    <p:sldId id="260" r:id="rId70"/>
  </p:sldIdLst>
  <p:sldSz cx="9144000" cy="6858000" type="screen4x3"/>
  <p:notesSz cx="6742113" cy="9872663"/>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EA1"/>
    <a:srgbClr val="2AC49F"/>
    <a:srgbClr val="6FFF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0408" autoAdjust="0"/>
  </p:normalViewPr>
  <p:slideViewPr>
    <p:cSldViewPr snapToGrid="0" snapToObjects="1">
      <p:cViewPr varScale="1">
        <p:scale>
          <a:sx n="100" d="100"/>
          <a:sy n="100" d="100"/>
        </p:scale>
        <p:origin x="151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jam Waltmans" userId="04b3d175-f477-4fae-813f-4d40fac911e0" providerId="ADAL" clId="{B16B5F07-433F-4209-8508-BE2E24EEA901}"/>
    <pc:docChg chg="undo custSel addSld delSld modSld sldOrd delSection">
      <pc:chgData name="Mirjam Waltmans" userId="04b3d175-f477-4fae-813f-4d40fac911e0" providerId="ADAL" clId="{B16B5F07-433F-4209-8508-BE2E24EEA901}" dt="2023-10-27T11:42:10.745" v="339" actId="27636"/>
      <pc:docMkLst>
        <pc:docMk/>
      </pc:docMkLst>
      <pc:sldChg chg="del">
        <pc:chgData name="Mirjam Waltmans" userId="04b3d175-f477-4fae-813f-4d40fac911e0" providerId="ADAL" clId="{B16B5F07-433F-4209-8508-BE2E24EEA901}" dt="2023-10-27T11:41:46.475" v="329" actId="47"/>
        <pc:sldMkLst>
          <pc:docMk/>
          <pc:sldMk cId="721236853" sldId="256"/>
        </pc:sldMkLst>
      </pc:sldChg>
      <pc:sldChg chg="add">
        <pc:chgData name="Mirjam Waltmans" userId="04b3d175-f477-4fae-813f-4d40fac911e0" providerId="ADAL" clId="{B16B5F07-433F-4209-8508-BE2E24EEA901}" dt="2023-10-27T11:42:10.635" v="337"/>
        <pc:sldMkLst>
          <pc:docMk/>
          <pc:sldMk cId="3862293690" sldId="256"/>
        </pc:sldMkLst>
      </pc:sldChg>
      <pc:sldChg chg="modSp add mod">
        <pc:chgData name="Mirjam Waltmans" userId="04b3d175-f477-4fae-813f-4d40fac911e0" providerId="ADAL" clId="{B16B5F07-433F-4209-8508-BE2E24EEA901}" dt="2023-10-27T10:59:17.208" v="81" actId="20577"/>
        <pc:sldMkLst>
          <pc:docMk/>
          <pc:sldMk cId="3927609698" sldId="257"/>
        </pc:sldMkLst>
        <pc:spChg chg="mod">
          <ac:chgData name="Mirjam Waltmans" userId="04b3d175-f477-4fae-813f-4d40fac911e0" providerId="ADAL" clId="{B16B5F07-433F-4209-8508-BE2E24EEA901}" dt="2023-10-27T10:58:28" v="75" actId="1076"/>
          <ac:spMkLst>
            <pc:docMk/>
            <pc:sldMk cId="3927609698" sldId="257"/>
            <ac:spMk id="2" creationId="{00000000-0000-0000-0000-000000000000}"/>
          </ac:spMkLst>
        </pc:spChg>
        <pc:spChg chg="mod">
          <ac:chgData name="Mirjam Waltmans" userId="04b3d175-f477-4fae-813f-4d40fac911e0" providerId="ADAL" clId="{B16B5F07-433F-4209-8508-BE2E24EEA901}" dt="2023-10-27T10:59:17.208" v="81" actId="20577"/>
          <ac:spMkLst>
            <pc:docMk/>
            <pc:sldMk cId="3927609698" sldId="257"/>
            <ac:spMk id="3" creationId="{00000000-0000-0000-0000-000000000000}"/>
          </ac:spMkLst>
        </pc:spChg>
      </pc:sldChg>
      <pc:sldChg chg="delSp modSp add mod">
        <pc:chgData name="Mirjam Waltmans" userId="04b3d175-f477-4fae-813f-4d40fac911e0" providerId="ADAL" clId="{B16B5F07-433F-4209-8508-BE2E24EEA901}" dt="2023-10-27T11:09:34.237" v="221" actId="1076"/>
        <pc:sldMkLst>
          <pc:docMk/>
          <pc:sldMk cId="2962206368" sldId="258"/>
        </pc:sldMkLst>
        <pc:spChg chg="mod">
          <ac:chgData name="Mirjam Waltmans" userId="04b3d175-f477-4fae-813f-4d40fac911e0" providerId="ADAL" clId="{B16B5F07-433F-4209-8508-BE2E24EEA901}" dt="2023-10-27T11:09:12.641" v="215" actId="2711"/>
          <ac:spMkLst>
            <pc:docMk/>
            <pc:sldMk cId="2962206368" sldId="258"/>
            <ac:spMk id="2" creationId="{00000000-0000-0000-0000-000000000000}"/>
          </ac:spMkLst>
        </pc:spChg>
        <pc:spChg chg="mod">
          <ac:chgData name="Mirjam Waltmans" userId="04b3d175-f477-4fae-813f-4d40fac911e0" providerId="ADAL" clId="{B16B5F07-433F-4209-8508-BE2E24EEA901}" dt="2023-10-27T11:09:34.237" v="221" actId="1076"/>
          <ac:spMkLst>
            <pc:docMk/>
            <pc:sldMk cId="2962206368" sldId="258"/>
            <ac:spMk id="4" creationId="{480DF31D-0A30-23E5-ECC3-ABCC386301F4}"/>
          </ac:spMkLst>
        </pc:spChg>
        <pc:spChg chg="del">
          <ac:chgData name="Mirjam Waltmans" userId="04b3d175-f477-4fae-813f-4d40fac911e0" providerId="ADAL" clId="{B16B5F07-433F-4209-8508-BE2E24EEA901}" dt="2023-10-27T11:08:49.479" v="214" actId="21"/>
          <ac:spMkLst>
            <pc:docMk/>
            <pc:sldMk cId="2962206368" sldId="258"/>
            <ac:spMk id="6" creationId="{0FB66567-32DC-6F70-346E-62A0F5ECE7A1}"/>
          </ac:spMkLst>
        </pc:spChg>
      </pc:sldChg>
      <pc:sldChg chg="modSp add mod">
        <pc:chgData name="Mirjam Waltmans" userId="04b3d175-f477-4fae-813f-4d40fac911e0" providerId="ADAL" clId="{B16B5F07-433F-4209-8508-BE2E24EEA901}" dt="2023-10-27T11:11:05.415" v="241" actId="6549"/>
        <pc:sldMkLst>
          <pc:docMk/>
          <pc:sldMk cId="2616729101" sldId="259"/>
        </pc:sldMkLst>
        <pc:spChg chg="mod">
          <ac:chgData name="Mirjam Waltmans" userId="04b3d175-f477-4fae-813f-4d40fac911e0" providerId="ADAL" clId="{B16B5F07-433F-4209-8508-BE2E24EEA901}" dt="2023-10-27T11:11:05.415" v="241" actId="6549"/>
          <ac:spMkLst>
            <pc:docMk/>
            <pc:sldMk cId="2616729101" sldId="259"/>
            <ac:spMk id="2" creationId="{00000000-0000-0000-0000-000000000000}"/>
          </ac:spMkLst>
        </pc:spChg>
        <pc:spChg chg="mod">
          <ac:chgData name="Mirjam Waltmans" userId="04b3d175-f477-4fae-813f-4d40fac911e0" providerId="ADAL" clId="{B16B5F07-433F-4209-8508-BE2E24EEA901}" dt="2023-10-27T11:10:59.317" v="239" actId="1076"/>
          <ac:spMkLst>
            <pc:docMk/>
            <pc:sldMk cId="2616729101" sldId="259"/>
            <ac:spMk id="3" creationId="{00000000-0000-0000-0000-000000000000}"/>
          </ac:spMkLst>
        </pc:spChg>
      </pc:sldChg>
      <pc:sldChg chg="modSp add mod">
        <pc:chgData name="Mirjam Waltmans" userId="04b3d175-f477-4fae-813f-4d40fac911e0" providerId="ADAL" clId="{B16B5F07-433F-4209-8508-BE2E24EEA901}" dt="2023-10-27T10:59:05.432" v="80" actId="113"/>
        <pc:sldMkLst>
          <pc:docMk/>
          <pc:sldMk cId="2629540551" sldId="261"/>
        </pc:sldMkLst>
        <pc:spChg chg="mod">
          <ac:chgData name="Mirjam Waltmans" userId="04b3d175-f477-4fae-813f-4d40fac911e0" providerId="ADAL" clId="{B16B5F07-433F-4209-8508-BE2E24EEA901}" dt="2023-10-27T10:55:26.067" v="50" actId="2711"/>
          <ac:spMkLst>
            <pc:docMk/>
            <pc:sldMk cId="2629540551" sldId="261"/>
            <ac:spMk id="2" creationId="{00000000-0000-0000-0000-000000000000}"/>
          </ac:spMkLst>
        </pc:spChg>
        <pc:spChg chg="mod">
          <ac:chgData name="Mirjam Waltmans" userId="04b3d175-f477-4fae-813f-4d40fac911e0" providerId="ADAL" clId="{B16B5F07-433F-4209-8508-BE2E24EEA901}" dt="2023-10-27T10:59:05.432" v="80" actId="113"/>
          <ac:spMkLst>
            <pc:docMk/>
            <pc:sldMk cId="2629540551" sldId="261"/>
            <ac:spMk id="3" creationId="{00000000-0000-0000-0000-000000000000}"/>
          </ac:spMkLst>
        </pc:spChg>
      </pc:sldChg>
      <pc:sldChg chg="modSp add mod">
        <pc:chgData name="Mirjam Waltmans" userId="04b3d175-f477-4fae-813f-4d40fac911e0" providerId="ADAL" clId="{B16B5F07-433F-4209-8508-BE2E24EEA901}" dt="2023-10-27T11:11:41.493" v="247" actId="1076"/>
        <pc:sldMkLst>
          <pc:docMk/>
          <pc:sldMk cId="973402386" sldId="263"/>
        </pc:sldMkLst>
        <pc:spChg chg="mod">
          <ac:chgData name="Mirjam Waltmans" userId="04b3d175-f477-4fae-813f-4d40fac911e0" providerId="ADAL" clId="{B16B5F07-433F-4209-8508-BE2E24EEA901}" dt="2023-10-27T11:11:41.493" v="247" actId="1076"/>
          <ac:spMkLst>
            <pc:docMk/>
            <pc:sldMk cId="973402386" sldId="263"/>
            <ac:spMk id="2" creationId="{00000000-0000-0000-0000-000000000000}"/>
          </ac:spMkLst>
        </pc:spChg>
        <pc:spChg chg="mod">
          <ac:chgData name="Mirjam Waltmans" userId="04b3d175-f477-4fae-813f-4d40fac911e0" providerId="ADAL" clId="{B16B5F07-433F-4209-8508-BE2E24EEA901}" dt="2023-10-27T11:11:35.566" v="245" actId="1076"/>
          <ac:spMkLst>
            <pc:docMk/>
            <pc:sldMk cId="973402386" sldId="263"/>
            <ac:spMk id="3" creationId="{2D522D0E-94E4-C4B3-771E-7209064D9D5B}"/>
          </ac:spMkLst>
        </pc:spChg>
      </pc:sldChg>
      <pc:sldChg chg="modSp add mod">
        <pc:chgData name="Mirjam Waltmans" userId="04b3d175-f477-4fae-813f-4d40fac911e0" providerId="ADAL" clId="{B16B5F07-433F-4209-8508-BE2E24EEA901}" dt="2023-10-27T11:04:21.517" v="136" actId="1076"/>
        <pc:sldMkLst>
          <pc:docMk/>
          <pc:sldMk cId="1252508933" sldId="264"/>
        </pc:sldMkLst>
        <pc:spChg chg="mod">
          <ac:chgData name="Mirjam Waltmans" userId="04b3d175-f477-4fae-813f-4d40fac911e0" providerId="ADAL" clId="{B16B5F07-433F-4209-8508-BE2E24EEA901}" dt="2023-10-27T11:04:06.368" v="133" actId="2711"/>
          <ac:spMkLst>
            <pc:docMk/>
            <pc:sldMk cId="1252508933" sldId="264"/>
            <ac:spMk id="2" creationId="{00000000-0000-0000-0000-000000000000}"/>
          </ac:spMkLst>
        </pc:spChg>
        <pc:spChg chg="mod">
          <ac:chgData name="Mirjam Waltmans" userId="04b3d175-f477-4fae-813f-4d40fac911e0" providerId="ADAL" clId="{B16B5F07-433F-4209-8508-BE2E24EEA901}" dt="2023-10-27T11:04:21.517" v="136" actId="1076"/>
          <ac:spMkLst>
            <pc:docMk/>
            <pc:sldMk cId="1252508933" sldId="264"/>
            <ac:spMk id="3" creationId="{B6DEB1F2-1A80-19ED-E9B7-59C342C4E6B6}"/>
          </ac:spMkLst>
        </pc:spChg>
      </pc:sldChg>
      <pc:sldChg chg="modSp add mod">
        <pc:chgData name="Mirjam Waltmans" userId="04b3d175-f477-4fae-813f-4d40fac911e0" providerId="ADAL" clId="{B16B5F07-433F-4209-8508-BE2E24EEA901}" dt="2023-10-27T11:10:39.557" v="235" actId="1076"/>
        <pc:sldMkLst>
          <pc:docMk/>
          <pc:sldMk cId="2321396817" sldId="265"/>
        </pc:sldMkLst>
        <pc:spChg chg="mod">
          <ac:chgData name="Mirjam Waltmans" userId="04b3d175-f477-4fae-813f-4d40fac911e0" providerId="ADAL" clId="{B16B5F07-433F-4209-8508-BE2E24EEA901}" dt="2023-10-27T11:10:39.557" v="235" actId="1076"/>
          <ac:spMkLst>
            <pc:docMk/>
            <pc:sldMk cId="2321396817" sldId="265"/>
            <ac:spMk id="2" creationId="{00000000-0000-0000-0000-000000000000}"/>
          </ac:spMkLst>
        </pc:spChg>
        <pc:spChg chg="mod">
          <ac:chgData name="Mirjam Waltmans" userId="04b3d175-f477-4fae-813f-4d40fac911e0" providerId="ADAL" clId="{B16B5F07-433F-4209-8508-BE2E24EEA901}" dt="2023-10-27T11:10:33.942" v="233" actId="1076"/>
          <ac:spMkLst>
            <pc:docMk/>
            <pc:sldMk cId="2321396817" sldId="265"/>
            <ac:spMk id="3" creationId="{4B6F5345-C4E8-AB9F-1920-988685A2E679}"/>
          </ac:spMkLst>
        </pc:spChg>
      </pc:sldChg>
      <pc:sldChg chg="modSp add mod">
        <pc:chgData name="Mirjam Waltmans" userId="04b3d175-f477-4fae-813f-4d40fac911e0" providerId="ADAL" clId="{B16B5F07-433F-4209-8508-BE2E24EEA901}" dt="2023-10-27T11:10:07.013" v="229" actId="1076"/>
        <pc:sldMkLst>
          <pc:docMk/>
          <pc:sldMk cId="1968801856" sldId="266"/>
        </pc:sldMkLst>
        <pc:spChg chg="mod">
          <ac:chgData name="Mirjam Waltmans" userId="04b3d175-f477-4fae-813f-4d40fac911e0" providerId="ADAL" clId="{B16B5F07-433F-4209-8508-BE2E24EEA901}" dt="2023-10-27T11:09:49.644" v="225" actId="2711"/>
          <ac:spMkLst>
            <pc:docMk/>
            <pc:sldMk cId="1968801856" sldId="266"/>
            <ac:spMk id="2" creationId="{00000000-0000-0000-0000-000000000000}"/>
          </ac:spMkLst>
        </pc:spChg>
        <pc:spChg chg="mod">
          <ac:chgData name="Mirjam Waltmans" userId="04b3d175-f477-4fae-813f-4d40fac911e0" providerId="ADAL" clId="{B16B5F07-433F-4209-8508-BE2E24EEA901}" dt="2023-10-27T11:10:07.013" v="229" actId="1076"/>
          <ac:spMkLst>
            <pc:docMk/>
            <pc:sldMk cId="1968801856" sldId="266"/>
            <ac:spMk id="3" creationId="{39BE6FE6-FA04-EABA-C477-FFF48B179DE7}"/>
          </ac:spMkLst>
        </pc:spChg>
      </pc:sldChg>
      <pc:sldChg chg="modSp add mod">
        <pc:chgData name="Mirjam Waltmans" userId="04b3d175-f477-4fae-813f-4d40fac911e0" providerId="ADAL" clId="{B16B5F07-433F-4209-8508-BE2E24EEA901}" dt="2023-10-27T10:58:52.745" v="78" actId="2711"/>
        <pc:sldMkLst>
          <pc:docMk/>
          <pc:sldMk cId="2795471505" sldId="267"/>
        </pc:sldMkLst>
        <pc:spChg chg="mod">
          <ac:chgData name="Mirjam Waltmans" userId="04b3d175-f477-4fae-813f-4d40fac911e0" providerId="ADAL" clId="{B16B5F07-433F-4209-8508-BE2E24EEA901}" dt="2023-10-27T10:56:21.757" v="56" actId="1076"/>
          <ac:spMkLst>
            <pc:docMk/>
            <pc:sldMk cId="2795471505" sldId="267"/>
            <ac:spMk id="2" creationId="{00000000-0000-0000-0000-000000000000}"/>
          </ac:spMkLst>
        </pc:spChg>
        <pc:spChg chg="mod">
          <ac:chgData name="Mirjam Waltmans" userId="04b3d175-f477-4fae-813f-4d40fac911e0" providerId="ADAL" clId="{B16B5F07-433F-4209-8508-BE2E24EEA901}" dt="2023-10-27T10:58:52.745" v="78" actId="2711"/>
          <ac:spMkLst>
            <pc:docMk/>
            <pc:sldMk cId="2795471505" sldId="267"/>
            <ac:spMk id="3" creationId="{1694B54D-DD00-1EAF-9693-47A329EB2656}"/>
          </ac:spMkLst>
        </pc:spChg>
      </pc:sldChg>
      <pc:sldChg chg="modSp add mod">
        <pc:chgData name="Mirjam Waltmans" userId="04b3d175-f477-4fae-813f-4d40fac911e0" providerId="ADAL" clId="{B16B5F07-433F-4209-8508-BE2E24EEA901}" dt="2023-10-27T10:58:02.831" v="73" actId="2711"/>
        <pc:sldMkLst>
          <pc:docMk/>
          <pc:sldMk cId="733988497" sldId="268"/>
        </pc:sldMkLst>
        <pc:spChg chg="mod">
          <ac:chgData name="Mirjam Waltmans" userId="04b3d175-f477-4fae-813f-4d40fac911e0" providerId="ADAL" clId="{B16B5F07-433F-4209-8508-BE2E24EEA901}" dt="2023-10-27T10:57:03.502" v="64" actId="1076"/>
          <ac:spMkLst>
            <pc:docMk/>
            <pc:sldMk cId="733988497" sldId="268"/>
            <ac:spMk id="2" creationId="{00000000-0000-0000-0000-000000000000}"/>
          </ac:spMkLst>
        </pc:spChg>
        <pc:spChg chg="mod">
          <ac:chgData name="Mirjam Waltmans" userId="04b3d175-f477-4fae-813f-4d40fac911e0" providerId="ADAL" clId="{B16B5F07-433F-4209-8508-BE2E24EEA901}" dt="2023-10-27T10:58:02.831" v="73" actId="2711"/>
          <ac:spMkLst>
            <pc:docMk/>
            <pc:sldMk cId="733988497" sldId="268"/>
            <ac:spMk id="3" creationId="{49889926-431B-6AF5-D4A3-F85DEDC3128A}"/>
          </ac:spMkLst>
        </pc:spChg>
      </pc:sldChg>
      <pc:sldChg chg="modSp add mod">
        <pc:chgData name="Mirjam Waltmans" userId="04b3d175-f477-4fae-813f-4d40fac911e0" providerId="ADAL" clId="{B16B5F07-433F-4209-8508-BE2E24EEA901}" dt="2023-10-27T11:07:55.432" v="207" actId="20577"/>
        <pc:sldMkLst>
          <pc:docMk/>
          <pc:sldMk cId="377573449" sldId="269"/>
        </pc:sldMkLst>
        <pc:spChg chg="mod">
          <ac:chgData name="Mirjam Waltmans" userId="04b3d175-f477-4fae-813f-4d40fac911e0" providerId="ADAL" clId="{B16B5F07-433F-4209-8508-BE2E24EEA901}" dt="2023-10-27T11:07:55.432" v="207" actId="20577"/>
          <ac:spMkLst>
            <pc:docMk/>
            <pc:sldMk cId="377573449" sldId="269"/>
            <ac:spMk id="2" creationId="{00000000-0000-0000-0000-000000000000}"/>
          </ac:spMkLst>
        </pc:spChg>
        <pc:spChg chg="mod">
          <ac:chgData name="Mirjam Waltmans" userId="04b3d175-f477-4fae-813f-4d40fac911e0" providerId="ADAL" clId="{B16B5F07-433F-4209-8508-BE2E24EEA901}" dt="2023-10-27T11:07:39.752" v="196" actId="113"/>
          <ac:spMkLst>
            <pc:docMk/>
            <pc:sldMk cId="377573449" sldId="269"/>
            <ac:spMk id="3" creationId="{00000000-0000-0000-0000-000000000000}"/>
          </ac:spMkLst>
        </pc:spChg>
      </pc:sldChg>
      <pc:sldChg chg="modSp add mod">
        <pc:chgData name="Mirjam Waltmans" userId="04b3d175-f477-4fae-813f-4d40fac911e0" providerId="ADAL" clId="{B16B5F07-433F-4209-8508-BE2E24EEA901}" dt="2023-10-27T11:12:12.629" v="253" actId="1076"/>
        <pc:sldMkLst>
          <pc:docMk/>
          <pc:sldMk cId="3135122193" sldId="270"/>
        </pc:sldMkLst>
        <pc:spChg chg="mod">
          <ac:chgData name="Mirjam Waltmans" userId="04b3d175-f477-4fae-813f-4d40fac911e0" providerId="ADAL" clId="{B16B5F07-433F-4209-8508-BE2E24EEA901}" dt="2023-10-27T11:12:02.334" v="250" actId="1076"/>
          <ac:spMkLst>
            <pc:docMk/>
            <pc:sldMk cId="3135122193" sldId="270"/>
            <ac:spMk id="2" creationId="{00000000-0000-0000-0000-000000000000}"/>
          </ac:spMkLst>
        </pc:spChg>
        <pc:spChg chg="mod">
          <ac:chgData name="Mirjam Waltmans" userId="04b3d175-f477-4fae-813f-4d40fac911e0" providerId="ADAL" clId="{B16B5F07-433F-4209-8508-BE2E24EEA901}" dt="2023-10-27T11:12:12.629" v="253" actId="1076"/>
          <ac:spMkLst>
            <pc:docMk/>
            <pc:sldMk cId="3135122193" sldId="270"/>
            <ac:spMk id="3" creationId="{00000000-0000-0000-0000-000000000000}"/>
          </ac:spMkLst>
        </pc:spChg>
      </pc:sldChg>
      <pc:sldChg chg="modSp add mod">
        <pc:chgData name="Mirjam Waltmans" userId="04b3d175-f477-4fae-813f-4d40fac911e0" providerId="ADAL" clId="{B16B5F07-433F-4209-8508-BE2E24EEA901}" dt="2023-10-27T11:15:38.669" v="286" actId="1076"/>
        <pc:sldMkLst>
          <pc:docMk/>
          <pc:sldMk cId="1674404640" sldId="278"/>
        </pc:sldMkLst>
        <pc:spChg chg="mod">
          <ac:chgData name="Mirjam Waltmans" userId="04b3d175-f477-4fae-813f-4d40fac911e0" providerId="ADAL" clId="{B16B5F07-433F-4209-8508-BE2E24EEA901}" dt="2023-10-27T11:15:38.669" v="286" actId="1076"/>
          <ac:spMkLst>
            <pc:docMk/>
            <pc:sldMk cId="1674404640" sldId="278"/>
            <ac:spMk id="3" creationId="{4B8330C2-BBB7-FB5D-7468-7139715768A3}"/>
          </ac:spMkLst>
        </pc:spChg>
        <pc:spChg chg="mod">
          <ac:chgData name="Mirjam Waltmans" userId="04b3d175-f477-4fae-813f-4d40fac911e0" providerId="ADAL" clId="{B16B5F07-433F-4209-8508-BE2E24EEA901}" dt="2023-10-27T11:15:32.406" v="285" actId="1076"/>
          <ac:spMkLst>
            <pc:docMk/>
            <pc:sldMk cId="1674404640" sldId="278"/>
            <ac:spMk id="6" creationId="{F85C2CD9-38D1-9989-805D-5EE486D31223}"/>
          </ac:spMkLst>
        </pc:spChg>
      </pc:sldChg>
      <pc:sldChg chg="modSp add mod">
        <pc:chgData name="Mirjam Waltmans" userId="04b3d175-f477-4fae-813f-4d40fac911e0" providerId="ADAL" clId="{B16B5F07-433F-4209-8508-BE2E24EEA901}" dt="2023-10-27T11:42:10.725" v="338" actId="27636"/>
        <pc:sldMkLst>
          <pc:docMk/>
          <pc:sldMk cId="2458422438" sldId="286"/>
        </pc:sldMkLst>
        <pc:spChg chg="mod">
          <ac:chgData name="Mirjam Waltmans" userId="04b3d175-f477-4fae-813f-4d40fac911e0" providerId="ADAL" clId="{B16B5F07-433F-4209-8508-BE2E24EEA901}" dt="2023-10-27T11:15:00.382" v="279" actId="1076"/>
          <ac:spMkLst>
            <pc:docMk/>
            <pc:sldMk cId="2458422438" sldId="286"/>
            <ac:spMk id="3" creationId="{0BEA1AEF-8D20-84FC-3380-8924B49252BD}"/>
          </ac:spMkLst>
        </pc:spChg>
        <pc:spChg chg="mod">
          <ac:chgData name="Mirjam Waltmans" userId="04b3d175-f477-4fae-813f-4d40fac911e0" providerId="ADAL" clId="{B16B5F07-433F-4209-8508-BE2E24EEA901}" dt="2023-10-27T11:42:10.725" v="338" actId="27636"/>
          <ac:spMkLst>
            <pc:docMk/>
            <pc:sldMk cId="2458422438" sldId="286"/>
            <ac:spMk id="6" creationId="{799285E7-BE2F-B653-D8CD-D3F9A1C4E277}"/>
          </ac:spMkLst>
        </pc:spChg>
      </pc:sldChg>
      <pc:sldChg chg="modSp add mod">
        <pc:chgData name="Mirjam Waltmans" userId="04b3d175-f477-4fae-813f-4d40fac911e0" providerId="ADAL" clId="{B16B5F07-433F-4209-8508-BE2E24EEA901}" dt="2023-10-27T11:13:34.571" v="261" actId="2711"/>
        <pc:sldMkLst>
          <pc:docMk/>
          <pc:sldMk cId="3112148454" sldId="290"/>
        </pc:sldMkLst>
        <pc:spChg chg="mod">
          <ac:chgData name="Mirjam Waltmans" userId="04b3d175-f477-4fae-813f-4d40fac911e0" providerId="ADAL" clId="{B16B5F07-433F-4209-8508-BE2E24EEA901}" dt="2023-10-27T11:13:34.571" v="261" actId="2711"/>
          <ac:spMkLst>
            <pc:docMk/>
            <pc:sldMk cId="3112148454" sldId="290"/>
            <ac:spMk id="2" creationId="{1815A7A7-8F4A-028E-58E8-E58D8EE876D7}"/>
          </ac:spMkLst>
        </pc:spChg>
        <pc:spChg chg="mod">
          <ac:chgData name="Mirjam Waltmans" userId="04b3d175-f477-4fae-813f-4d40fac911e0" providerId="ADAL" clId="{B16B5F07-433F-4209-8508-BE2E24EEA901}" dt="2023-10-27T11:13:27.411" v="260" actId="2711"/>
          <ac:spMkLst>
            <pc:docMk/>
            <pc:sldMk cId="3112148454" sldId="290"/>
            <ac:spMk id="7" creationId="{E0F76AE6-C5AD-A097-F2B4-412D7A2651EF}"/>
          </ac:spMkLst>
        </pc:spChg>
        <pc:graphicFrameChg chg="mod">
          <ac:chgData name="Mirjam Waltmans" userId="04b3d175-f477-4fae-813f-4d40fac911e0" providerId="ADAL" clId="{B16B5F07-433F-4209-8508-BE2E24EEA901}" dt="2023-10-27T11:13:16.743" v="258" actId="1076"/>
          <ac:graphicFrameMkLst>
            <pc:docMk/>
            <pc:sldMk cId="3112148454" sldId="290"/>
            <ac:graphicFrameMk id="4" creationId="{F8E50D60-B42B-A796-8A4E-C06A067AD114}"/>
          </ac:graphicFrameMkLst>
        </pc:graphicFrameChg>
      </pc:sldChg>
      <pc:sldChg chg="modSp add mod">
        <pc:chgData name="Mirjam Waltmans" userId="04b3d175-f477-4fae-813f-4d40fac911e0" providerId="ADAL" clId="{B16B5F07-433F-4209-8508-BE2E24EEA901}" dt="2023-10-27T11:03:50.942" v="129" actId="1076"/>
        <pc:sldMkLst>
          <pc:docMk/>
          <pc:sldMk cId="262542728" sldId="291"/>
        </pc:sldMkLst>
        <pc:spChg chg="mod">
          <ac:chgData name="Mirjam Waltmans" userId="04b3d175-f477-4fae-813f-4d40fac911e0" providerId="ADAL" clId="{B16B5F07-433F-4209-8508-BE2E24EEA901}" dt="2023-10-27T11:03:37.482" v="126" actId="2711"/>
          <ac:spMkLst>
            <pc:docMk/>
            <pc:sldMk cId="262542728" sldId="291"/>
            <ac:spMk id="2" creationId="{00000000-0000-0000-0000-000000000000}"/>
          </ac:spMkLst>
        </pc:spChg>
        <pc:spChg chg="mod">
          <ac:chgData name="Mirjam Waltmans" userId="04b3d175-f477-4fae-813f-4d40fac911e0" providerId="ADAL" clId="{B16B5F07-433F-4209-8508-BE2E24EEA901}" dt="2023-10-27T11:03:50.942" v="129" actId="1076"/>
          <ac:spMkLst>
            <pc:docMk/>
            <pc:sldMk cId="262542728" sldId="291"/>
            <ac:spMk id="3" creationId="{00000000-0000-0000-0000-000000000000}"/>
          </ac:spMkLst>
        </pc:spChg>
      </pc:sldChg>
      <pc:sldChg chg="modSp add mod">
        <pc:chgData name="Mirjam Waltmans" userId="04b3d175-f477-4fae-813f-4d40fac911e0" providerId="ADAL" clId="{B16B5F07-433F-4209-8508-BE2E24EEA901}" dt="2023-10-27T10:59:41.718" v="84" actId="1076"/>
        <pc:sldMkLst>
          <pc:docMk/>
          <pc:sldMk cId="3475987003" sldId="292"/>
        </pc:sldMkLst>
        <pc:spChg chg="mod">
          <ac:chgData name="Mirjam Waltmans" userId="04b3d175-f477-4fae-813f-4d40fac911e0" providerId="ADAL" clId="{B16B5F07-433F-4209-8508-BE2E24EEA901}" dt="2023-10-27T10:59:41.718" v="84" actId="1076"/>
          <ac:spMkLst>
            <pc:docMk/>
            <pc:sldMk cId="3475987003" sldId="292"/>
            <ac:spMk id="3" creationId="{49889926-431B-6AF5-D4A3-F85DEDC3128A}"/>
          </ac:spMkLst>
        </pc:spChg>
      </pc:sldChg>
      <pc:sldChg chg="modSp add mod">
        <pc:chgData name="Mirjam Waltmans" userId="04b3d175-f477-4fae-813f-4d40fac911e0" providerId="ADAL" clId="{B16B5F07-433F-4209-8508-BE2E24EEA901}" dt="2023-10-27T11:08:35.167" v="213" actId="1076"/>
        <pc:sldMkLst>
          <pc:docMk/>
          <pc:sldMk cId="4129618669" sldId="294"/>
        </pc:sldMkLst>
        <pc:spChg chg="mod">
          <ac:chgData name="Mirjam Waltmans" userId="04b3d175-f477-4fae-813f-4d40fac911e0" providerId="ADAL" clId="{B16B5F07-433F-4209-8508-BE2E24EEA901}" dt="2023-10-27T11:08:24.470" v="210" actId="1076"/>
          <ac:spMkLst>
            <pc:docMk/>
            <pc:sldMk cId="4129618669" sldId="294"/>
            <ac:spMk id="2" creationId="{00000000-0000-0000-0000-000000000000}"/>
          </ac:spMkLst>
        </pc:spChg>
        <pc:spChg chg="mod">
          <ac:chgData name="Mirjam Waltmans" userId="04b3d175-f477-4fae-813f-4d40fac911e0" providerId="ADAL" clId="{B16B5F07-433F-4209-8508-BE2E24EEA901}" dt="2023-10-27T11:08:35.167" v="213" actId="1076"/>
          <ac:spMkLst>
            <pc:docMk/>
            <pc:sldMk cId="4129618669" sldId="294"/>
            <ac:spMk id="3" creationId="{00000000-0000-0000-0000-000000000000}"/>
          </ac:spMkLst>
        </pc:spChg>
      </pc:sldChg>
      <pc:sldChg chg="modSp add mod">
        <pc:chgData name="Mirjam Waltmans" userId="04b3d175-f477-4fae-813f-4d40fac911e0" providerId="ADAL" clId="{B16B5F07-433F-4209-8508-BE2E24EEA901}" dt="2023-10-27T11:14:00.166" v="267" actId="1076"/>
        <pc:sldMkLst>
          <pc:docMk/>
          <pc:sldMk cId="2964425853" sldId="295"/>
        </pc:sldMkLst>
        <pc:spChg chg="mod">
          <ac:chgData name="Mirjam Waltmans" userId="04b3d175-f477-4fae-813f-4d40fac911e0" providerId="ADAL" clId="{B16B5F07-433F-4209-8508-BE2E24EEA901}" dt="2023-10-27T11:14:00.166" v="267" actId="1076"/>
          <ac:spMkLst>
            <pc:docMk/>
            <pc:sldMk cId="2964425853" sldId="295"/>
            <ac:spMk id="2" creationId="{00000000-0000-0000-0000-000000000000}"/>
          </ac:spMkLst>
        </pc:spChg>
        <pc:spChg chg="mod">
          <ac:chgData name="Mirjam Waltmans" userId="04b3d175-f477-4fae-813f-4d40fac911e0" providerId="ADAL" clId="{B16B5F07-433F-4209-8508-BE2E24EEA901}" dt="2023-10-27T11:13:53.982" v="265" actId="1076"/>
          <ac:spMkLst>
            <pc:docMk/>
            <pc:sldMk cId="2964425853" sldId="295"/>
            <ac:spMk id="3" creationId="{00000000-0000-0000-0000-000000000000}"/>
          </ac:spMkLst>
        </pc:spChg>
      </pc:sldChg>
      <pc:sldChg chg="modSp add mod">
        <pc:chgData name="Mirjam Waltmans" userId="04b3d175-f477-4fae-813f-4d40fac911e0" providerId="ADAL" clId="{B16B5F07-433F-4209-8508-BE2E24EEA901}" dt="2023-10-27T11:00:39.806" v="93" actId="2711"/>
        <pc:sldMkLst>
          <pc:docMk/>
          <pc:sldMk cId="544421839" sldId="296"/>
        </pc:sldMkLst>
        <pc:spChg chg="mod">
          <ac:chgData name="Mirjam Waltmans" userId="04b3d175-f477-4fae-813f-4d40fac911e0" providerId="ADAL" clId="{B16B5F07-433F-4209-8508-BE2E24EEA901}" dt="2023-10-27T11:00:39.806" v="93" actId="2711"/>
          <ac:spMkLst>
            <pc:docMk/>
            <pc:sldMk cId="544421839" sldId="296"/>
            <ac:spMk id="2" creationId="{00000000-0000-0000-0000-000000000000}"/>
          </ac:spMkLst>
        </pc:spChg>
        <pc:spChg chg="mod">
          <ac:chgData name="Mirjam Waltmans" userId="04b3d175-f477-4fae-813f-4d40fac911e0" providerId="ADAL" clId="{B16B5F07-433F-4209-8508-BE2E24EEA901}" dt="2023-10-27T11:00:31.844" v="92" actId="2711"/>
          <ac:spMkLst>
            <pc:docMk/>
            <pc:sldMk cId="544421839" sldId="296"/>
            <ac:spMk id="3" creationId="{49889926-431B-6AF5-D4A3-F85DEDC3128A}"/>
          </ac:spMkLst>
        </pc:spChg>
      </pc:sldChg>
      <pc:sldChg chg="modSp add mod">
        <pc:chgData name="Mirjam Waltmans" userId="04b3d175-f477-4fae-813f-4d40fac911e0" providerId="ADAL" clId="{B16B5F07-433F-4209-8508-BE2E24EEA901}" dt="2023-10-27T11:19:11.182" v="305" actId="1076"/>
        <pc:sldMkLst>
          <pc:docMk/>
          <pc:sldMk cId="3051565980" sldId="297"/>
        </pc:sldMkLst>
        <pc:spChg chg="mod">
          <ac:chgData name="Mirjam Waltmans" userId="04b3d175-f477-4fae-813f-4d40fac911e0" providerId="ADAL" clId="{B16B5F07-433F-4209-8508-BE2E24EEA901}" dt="2023-10-27T11:19:08.111" v="304" actId="1076"/>
          <ac:spMkLst>
            <pc:docMk/>
            <pc:sldMk cId="3051565980" sldId="297"/>
            <ac:spMk id="2" creationId="{00000000-0000-0000-0000-000000000000}"/>
          </ac:spMkLst>
        </pc:spChg>
        <pc:spChg chg="mod">
          <ac:chgData name="Mirjam Waltmans" userId="04b3d175-f477-4fae-813f-4d40fac911e0" providerId="ADAL" clId="{B16B5F07-433F-4209-8508-BE2E24EEA901}" dt="2023-10-27T11:19:11.182" v="305" actId="1076"/>
          <ac:spMkLst>
            <pc:docMk/>
            <pc:sldMk cId="3051565980" sldId="297"/>
            <ac:spMk id="3" creationId="{49889926-431B-6AF5-D4A3-F85DEDC3128A}"/>
          </ac:spMkLst>
        </pc:spChg>
      </pc:sldChg>
      <pc:sldChg chg="modSp add mod">
        <pc:chgData name="Mirjam Waltmans" userId="04b3d175-f477-4fae-813f-4d40fac911e0" providerId="ADAL" clId="{B16B5F07-433F-4209-8508-BE2E24EEA901}" dt="2023-10-27T11:18:59.118" v="303" actId="1076"/>
        <pc:sldMkLst>
          <pc:docMk/>
          <pc:sldMk cId="1089526745" sldId="298"/>
        </pc:sldMkLst>
        <pc:spChg chg="mod">
          <ac:chgData name="Mirjam Waltmans" userId="04b3d175-f477-4fae-813f-4d40fac911e0" providerId="ADAL" clId="{B16B5F07-433F-4209-8508-BE2E24EEA901}" dt="2023-10-27T11:18:56.117" v="302" actId="1076"/>
          <ac:spMkLst>
            <pc:docMk/>
            <pc:sldMk cId="1089526745" sldId="298"/>
            <ac:spMk id="2" creationId="{00000000-0000-0000-0000-000000000000}"/>
          </ac:spMkLst>
        </pc:spChg>
        <pc:spChg chg="mod">
          <ac:chgData name="Mirjam Waltmans" userId="04b3d175-f477-4fae-813f-4d40fac911e0" providerId="ADAL" clId="{B16B5F07-433F-4209-8508-BE2E24EEA901}" dt="2023-10-27T11:18:59.118" v="303" actId="1076"/>
          <ac:spMkLst>
            <pc:docMk/>
            <pc:sldMk cId="1089526745" sldId="298"/>
            <ac:spMk id="3" creationId="{49889926-431B-6AF5-D4A3-F85DEDC3128A}"/>
          </ac:spMkLst>
        </pc:spChg>
      </pc:sldChg>
      <pc:sldChg chg="modSp add mod">
        <pc:chgData name="Mirjam Waltmans" userId="04b3d175-f477-4fae-813f-4d40fac911e0" providerId="ADAL" clId="{B16B5F07-433F-4209-8508-BE2E24EEA901}" dt="2023-10-27T11:18:49.990" v="301" actId="1076"/>
        <pc:sldMkLst>
          <pc:docMk/>
          <pc:sldMk cId="4149084003" sldId="299"/>
        </pc:sldMkLst>
        <pc:spChg chg="mod">
          <ac:chgData name="Mirjam Waltmans" userId="04b3d175-f477-4fae-813f-4d40fac911e0" providerId="ADAL" clId="{B16B5F07-433F-4209-8508-BE2E24EEA901}" dt="2023-10-27T11:18:44.142" v="299" actId="1076"/>
          <ac:spMkLst>
            <pc:docMk/>
            <pc:sldMk cId="4149084003" sldId="299"/>
            <ac:spMk id="2" creationId="{00000000-0000-0000-0000-000000000000}"/>
          </ac:spMkLst>
        </pc:spChg>
        <pc:spChg chg="mod">
          <ac:chgData name="Mirjam Waltmans" userId="04b3d175-f477-4fae-813f-4d40fac911e0" providerId="ADAL" clId="{B16B5F07-433F-4209-8508-BE2E24EEA901}" dt="2023-10-27T11:18:49.990" v="301" actId="1076"/>
          <ac:spMkLst>
            <pc:docMk/>
            <pc:sldMk cId="4149084003" sldId="299"/>
            <ac:spMk id="3" creationId="{49889926-431B-6AF5-D4A3-F85DEDC3128A}"/>
          </ac:spMkLst>
        </pc:spChg>
      </pc:sldChg>
      <pc:sldChg chg="modSp add mod">
        <pc:chgData name="Mirjam Waltmans" userId="04b3d175-f477-4fae-813f-4d40fac911e0" providerId="ADAL" clId="{B16B5F07-433F-4209-8508-BE2E24EEA901}" dt="2023-10-27T11:03:27.156" v="125" actId="1076"/>
        <pc:sldMkLst>
          <pc:docMk/>
          <pc:sldMk cId="858499161" sldId="300"/>
        </pc:sldMkLst>
        <pc:spChg chg="mod">
          <ac:chgData name="Mirjam Waltmans" userId="04b3d175-f477-4fae-813f-4d40fac911e0" providerId="ADAL" clId="{B16B5F07-433F-4209-8508-BE2E24EEA901}" dt="2023-10-27T11:03:07.093" v="121" actId="2711"/>
          <ac:spMkLst>
            <pc:docMk/>
            <pc:sldMk cId="858499161" sldId="300"/>
            <ac:spMk id="2" creationId="{00000000-0000-0000-0000-000000000000}"/>
          </ac:spMkLst>
        </pc:spChg>
        <pc:spChg chg="mod">
          <ac:chgData name="Mirjam Waltmans" userId="04b3d175-f477-4fae-813f-4d40fac911e0" providerId="ADAL" clId="{B16B5F07-433F-4209-8508-BE2E24EEA901}" dt="2023-10-27T11:03:27.156" v="125" actId="1076"/>
          <ac:spMkLst>
            <pc:docMk/>
            <pc:sldMk cId="858499161" sldId="300"/>
            <ac:spMk id="3" creationId="{49889926-431B-6AF5-D4A3-F85DEDC3128A}"/>
          </ac:spMkLst>
        </pc:spChg>
      </pc:sldChg>
      <pc:sldChg chg="modSp add mod">
        <pc:chgData name="Mirjam Waltmans" userId="04b3d175-f477-4fae-813f-4d40fac911e0" providerId="ADAL" clId="{B16B5F07-433F-4209-8508-BE2E24EEA901}" dt="2023-10-27T11:06:25.531" v="183" actId="6549"/>
        <pc:sldMkLst>
          <pc:docMk/>
          <pc:sldMk cId="2471190203" sldId="301"/>
        </pc:sldMkLst>
        <pc:spChg chg="mod">
          <ac:chgData name="Mirjam Waltmans" userId="04b3d175-f477-4fae-813f-4d40fac911e0" providerId="ADAL" clId="{B16B5F07-433F-4209-8508-BE2E24EEA901}" dt="2023-10-27T11:06:25.531" v="183" actId="6549"/>
          <ac:spMkLst>
            <pc:docMk/>
            <pc:sldMk cId="2471190203" sldId="301"/>
            <ac:spMk id="2" creationId="{00000000-0000-0000-0000-000000000000}"/>
          </ac:spMkLst>
        </pc:spChg>
        <pc:spChg chg="mod">
          <ac:chgData name="Mirjam Waltmans" userId="04b3d175-f477-4fae-813f-4d40fac911e0" providerId="ADAL" clId="{B16B5F07-433F-4209-8508-BE2E24EEA901}" dt="2023-10-27T11:05:03.222" v="143" actId="1076"/>
          <ac:spMkLst>
            <pc:docMk/>
            <pc:sldMk cId="2471190203" sldId="301"/>
            <ac:spMk id="3" creationId="{B6DEB1F2-1A80-19ED-E9B7-59C342C4E6B6}"/>
          </ac:spMkLst>
        </pc:spChg>
      </pc:sldChg>
      <pc:sldChg chg="modSp add mod">
        <pc:chgData name="Mirjam Waltmans" userId="04b3d175-f477-4fae-813f-4d40fac911e0" providerId="ADAL" clId="{B16B5F07-433F-4209-8508-BE2E24EEA901}" dt="2023-10-27T11:07:01.206" v="190" actId="1076"/>
        <pc:sldMkLst>
          <pc:docMk/>
          <pc:sldMk cId="3702111336" sldId="302"/>
        </pc:sldMkLst>
        <pc:spChg chg="mod">
          <ac:chgData name="Mirjam Waltmans" userId="04b3d175-f477-4fae-813f-4d40fac911e0" providerId="ADAL" clId="{B16B5F07-433F-4209-8508-BE2E24EEA901}" dt="2023-10-27T11:07:01.206" v="190" actId="1076"/>
          <ac:spMkLst>
            <pc:docMk/>
            <pc:sldMk cId="3702111336" sldId="302"/>
            <ac:spMk id="2" creationId="{00000000-0000-0000-0000-000000000000}"/>
          </ac:spMkLst>
        </pc:spChg>
        <pc:spChg chg="mod">
          <ac:chgData name="Mirjam Waltmans" userId="04b3d175-f477-4fae-813f-4d40fac911e0" providerId="ADAL" clId="{B16B5F07-433F-4209-8508-BE2E24EEA901}" dt="2023-10-27T11:06:52.765" v="187" actId="1076"/>
          <ac:spMkLst>
            <pc:docMk/>
            <pc:sldMk cId="3702111336" sldId="302"/>
            <ac:spMk id="3" creationId="{B6DEB1F2-1A80-19ED-E9B7-59C342C4E6B6}"/>
          </ac:spMkLst>
        </pc:spChg>
      </pc:sldChg>
      <pc:sldChg chg="modSp add mod">
        <pc:chgData name="Mirjam Waltmans" userId="04b3d175-f477-4fae-813f-4d40fac911e0" providerId="ADAL" clId="{B16B5F07-433F-4209-8508-BE2E24EEA901}" dt="2023-10-27T11:01:48.405" v="105" actId="1076"/>
        <pc:sldMkLst>
          <pc:docMk/>
          <pc:sldMk cId="793544304" sldId="303"/>
        </pc:sldMkLst>
        <pc:spChg chg="mod">
          <ac:chgData name="Mirjam Waltmans" userId="04b3d175-f477-4fae-813f-4d40fac911e0" providerId="ADAL" clId="{B16B5F07-433F-4209-8508-BE2E24EEA901}" dt="2023-10-27T11:01:37.846" v="102" actId="1076"/>
          <ac:spMkLst>
            <pc:docMk/>
            <pc:sldMk cId="793544304" sldId="303"/>
            <ac:spMk id="2" creationId="{00000000-0000-0000-0000-000000000000}"/>
          </ac:spMkLst>
        </pc:spChg>
        <pc:spChg chg="mod">
          <ac:chgData name="Mirjam Waltmans" userId="04b3d175-f477-4fae-813f-4d40fac911e0" providerId="ADAL" clId="{B16B5F07-433F-4209-8508-BE2E24EEA901}" dt="2023-10-27T11:01:48.405" v="105" actId="1076"/>
          <ac:spMkLst>
            <pc:docMk/>
            <pc:sldMk cId="793544304" sldId="303"/>
            <ac:spMk id="3" creationId="{49889926-431B-6AF5-D4A3-F85DEDC3128A}"/>
          </ac:spMkLst>
        </pc:spChg>
      </pc:sldChg>
      <pc:sldChg chg="modSp add mod">
        <pc:chgData name="Mirjam Waltmans" userId="04b3d175-f477-4fae-813f-4d40fac911e0" providerId="ADAL" clId="{B16B5F07-433F-4209-8508-BE2E24EEA901}" dt="2023-10-27T11:16:17.890" v="297" actId="6549"/>
        <pc:sldMkLst>
          <pc:docMk/>
          <pc:sldMk cId="3881566279" sldId="304"/>
        </pc:sldMkLst>
        <pc:spChg chg="mod">
          <ac:chgData name="Mirjam Waltmans" userId="04b3d175-f477-4fae-813f-4d40fac911e0" providerId="ADAL" clId="{B16B5F07-433F-4209-8508-BE2E24EEA901}" dt="2023-10-27T11:15:59.718" v="292" actId="2711"/>
          <ac:spMkLst>
            <pc:docMk/>
            <pc:sldMk cId="3881566279" sldId="304"/>
            <ac:spMk id="3" creationId="{4B8330C2-BBB7-FB5D-7468-7139715768A3}"/>
          </ac:spMkLst>
        </pc:spChg>
        <pc:spChg chg="mod">
          <ac:chgData name="Mirjam Waltmans" userId="04b3d175-f477-4fae-813f-4d40fac911e0" providerId="ADAL" clId="{B16B5F07-433F-4209-8508-BE2E24EEA901}" dt="2023-10-27T11:16:17.890" v="297" actId="6549"/>
          <ac:spMkLst>
            <pc:docMk/>
            <pc:sldMk cId="3881566279" sldId="304"/>
            <ac:spMk id="6" creationId="{F85C2CD9-38D1-9989-805D-5EE486D31223}"/>
          </ac:spMkLst>
        </pc:spChg>
      </pc:sldChg>
      <pc:sldChg chg="add">
        <pc:chgData name="Mirjam Waltmans" userId="04b3d175-f477-4fae-813f-4d40fac911e0" providerId="ADAL" clId="{B16B5F07-433F-4209-8508-BE2E24EEA901}" dt="2023-10-27T09:33:55.872" v="0"/>
        <pc:sldMkLst>
          <pc:docMk/>
          <pc:sldMk cId="1026456854" sldId="362"/>
        </pc:sldMkLst>
      </pc:sldChg>
      <pc:sldChg chg="modSp add mod">
        <pc:chgData name="Mirjam Waltmans" userId="04b3d175-f477-4fae-813f-4d40fac911e0" providerId="ADAL" clId="{B16B5F07-433F-4209-8508-BE2E24EEA901}" dt="2023-10-27T09:35:56.323" v="3" actId="14100"/>
        <pc:sldMkLst>
          <pc:docMk/>
          <pc:sldMk cId="2069986587" sldId="387"/>
        </pc:sldMkLst>
        <pc:spChg chg="mod">
          <ac:chgData name="Mirjam Waltmans" userId="04b3d175-f477-4fae-813f-4d40fac911e0" providerId="ADAL" clId="{B16B5F07-433F-4209-8508-BE2E24EEA901}" dt="2023-10-27T09:35:56.323" v="3" actId="14100"/>
          <ac:spMkLst>
            <pc:docMk/>
            <pc:sldMk cId="2069986587" sldId="387"/>
            <ac:spMk id="6" creationId="{615F72FC-C705-D538-AB02-DAD98D4EBD0F}"/>
          </ac:spMkLst>
        </pc:spChg>
      </pc:sldChg>
      <pc:sldChg chg="add">
        <pc:chgData name="Mirjam Waltmans" userId="04b3d175-f477-4fae-813f-4d40fac911e0" providerId="ADAL" clId="{B16B5F07-433F-4209-8508-BE2E24EEA901}" dt="2023-10-27T11:42:10.635" v="337"/>
        <pc:sldMkLst>
          <pc:docMk/>
          <pc:sldMk cId="1696244066" sldId="418"/>
        </pc:sldMkLst>
      </pc:sldChg>
      <pc:sldChg chg="del">
        <pc:chgData name="Mirjam Waltmans" userId="04b3d175-f477-4fae-813f-4d40fac911e0" providerId="ADAL" clId="{B16B5F07-433F-4209-8508-BE2E24EEA901}" dt="2023-10-27T11:41:47.478" v="330" actId="47"/>
        <pc:sldMkLst>
          <pc:docMk/>
          <pc:sldMk cId="3966938887" sldId="418"/>
        </pc:sldMkLst>
      </pc:sldChg>
      <pc:sldChg chg="del">
        <pc:chgData name="Mirjam Waltmans" userId="04b3d175-f477-4fae-813f-4d40fac911e0" providerId="ADAL" clId="{B16B5F07-433F-4209-8508-BE2E24EEA901}" dt="2023-10-27T11:41:50.645" v="334" actId="47"/>
        <pc:sldMkLst>
          <pc:docMk/>
          <pc:sldMk cId="1560554133" sldId="422"/>
        </pc:sldMkLst>
      </pc:sldChg>
      <pc:sldChg chg="modSp add mod">
        <pc:chgData name="Mirjam Waltmans" userId="04b3d175-f477-4fae-813f-4d40fac911e0" providerId="ADAL" clId="{B16B5F07-433F-4209-8508-BE2E24EEA901}" dt="2023-10-27T11:42:10.745" v="339" actId="27636"/>
        <pc:sldMkLst>
          <pc:docMk/>
          <pc:sldMk cId="3549650003" sldId="422"/>
        </pc:sldMkLst>
        <pc:spChg chg="mod">
          <ac:chgData name="Mirjam Waltmans" userId="04b3d175-f477-4fae-813f-4d40fac911e0" providerId="ADAL" clId="{B16B5F07-433F-4209-8508-BE2E24EEA901}" dt="2023-10-27T11:42:10.745" v="339" actId="27636"/>
          <ac:spMkLst>
            <pc:docMk/>
            <pc:sldMk cId="3549650003" sldId="422"/>
            <ac:spMk id="3" creationId="{F36B4D2E-B70A-D504-ED87-BA0A94130D96}"/>
          </ac:spMkLst>
        </pc:spChg>
      </pc:sldChg>
      <pc:sldChg chg="modSp mod">
        <pc:chgData name="Mirjam Waltmans" userId="04b3d175-f477-4fae-813f-4d40fac911e0" providerId="ADAL" clId="{B16B5F07-433F-4209-8508-BE2E24EEA901}" dt="2023-10-27T09:39:32.703" v="18" actId="122"/>
        <pc:sldMkLst>
          <pc:docMk/>
          <pc:sldMk cId="750273537" sldId="438"/>
        </pc:sldMkLst>
        <pc:spChg chg="mod">
          <ac:chgData name="Mirjam Waltmans" userId="04b3d175-f477-4fae-813f-4d40fac911e0" providerId="ADAL" clId="{B16B5F07-433F-4209-8508-BE2E24EEA901}" dt="2023-10-27T09:39:32.703" v="18" actId="122"/>
          <ac:spMkLst>
            <pc:docMk/>
            <pc:sldMk cId="750273537" sldId="438"/>
            <ac:spMk id="8" creationId="{00000000-0000-0000-0000-000000000000}"/>
          </ac:spMkLst>
        </pc:spChg>
      </pc:sldChg>
      <pc:sldChg chg="addSp modSp mod ord modAnim">
        <pc:chgData name="Mirjam Waltmans" userId="04b3d175-f477-4fae-813f-4d40fac911e0" providerId="ADAL" clId="{B16B5F07-433F-4209-8508-BE2E24EEA901}" dt="2023-10-27T11:32:09.905" v="328" actId="1076"/>
        <pc:sldMkLst>
          <pc:docMk/>
          <pc:sldMk cId="1958148305" sldId="440"/>
        </pc:sldMkLst>
        <pc:spChg chg="mod">
          <ac:chgData name="Mirjam Waltmans" userId="04b3d175-f477-4fae-813f-4d40fac911e0" providerId="ADAL" clId="{B16B5F07-433F-4209-8508-BE2E24EEA901}" dt="2023-10-27T11:29:31.556" v="314" actId="6549"/>
          <ac:spMkLst>
            <pc:docMk/>
            <pc:sldMk cId="1958148305" sldId="440"/>
            <ac:spMk id="8" creationId="{00000000-0000-0000-0000-000000000000}"/>
          </ac:spMkLst>
        </pc:spChg>
        <pc:picChg chg="add mod">
          <ac:chgData name="Mirjam Waltmans" userId="04b3d175-f477-4fae-813f-4d40fac911e0" providerId="ADAL" clId="{B16B5F07-433F-4209-8508-BE2E24EEA901}" dt="2023-10-27T11:32:09.905" v="328" actId="1076"/>
          <ac:picMkLst>
            <pc:docMk/>
            <pc:sldMk cId="1958148305" sldId="440"/>
            <ac:picMk id="2" creationId="{F5B77666-840E-BAD7-E2C7-4DAC529BDB16}"/>
          </ac:picMkLst>
        </pc:picChg>
      </pc:sldChg>
      <pc:sldChg chg="modSp mod">
        <pc:chgData name="Mirjam Waltmans" userId="04b3d175-f477-4fae-813f-4d40fac911e0" providerId="ADAL" clId="{B16B5F07-433F-4209-8508-BE2E24EEA901}" dt="2023-10-27T10:11:51.403" v="20" actId="20577"/>
        <pc:sldMkLst>
          <pc:docMk/>
          <pc:sldMk cId="694897423" sldId="445"/>
        </pc:sldMkLst>
        <pc:spChg chg="mod">
          <ac:chgData name="Mirjam Waltmans" userId="04b3d175-f477-4fae-813f-4d40fac911e0" providerId="ADAL" clId="{B16B5F07-433F-4209-8508-BE2E24EEA901}" dt="2023-10-27T10:11:51.403" v="20" actId="20577"/>
          <ac:spMkLst>
            <pc:docMk/>
            <pc:sldMk cId="694897423" sldId="445"/>
            <ac:spMk id="8" creationId="{00000000-0000-0000-0000-000000000000}"/>
          </ac:spMkLst>
        </pc:spChg>
      </pc:sldChg>
      <pc:sldChg chg="modSp add mod">
        <pc:chgData name="Mirjam Waltmans" userId="04b3d175-f477-4fae-813f-4d40fac911e0" providerId="ADAL" clId="{B16B5F07-433F-4209-8508-BE2E24EEA901}" dt="2023-10-27T09:38:45.733" v="14" actId="14100"/>
        <pc:sldMkLst>
          <pc:docMk/>
          <pc:sldMk cId="1442324388" sldId="446"/>
        </pc:sldMkLst>
        <pc:picChg chg="mod">
          <ac:chgData name="Mirjam Waltmans" userId="04b3d175-f477-4fae-813f-4d40fac911e0" providerId="ADAL" clId="{B16B5F07-433F-4209-8508-BE2E24EEA901}" dt="2023-10-27T09:38:45.733" v="14" actId="14100"/>
          <ac:picMkLst>
            <pc:docMk/>
            <pc:sldMk cId="1442324388" sldId="446"/>
            <ac:picMk id="5" creationId="{8DCB1C10-899B-6C9F-2386-1DFBB9D81AC5}"/>
          </ac:picMkLst>
        </pc:picChg>
      </pc:sldChg>
      <pc:sldChg chg="modSp add mod">
        <pc:chgData name="Mirjam Waltmans" userId="04b3d175-f477-4fae-813f-4d40fac911e0" providerId="ADAL" clId="{B16B5F07-433F-4209-8508-BE2E24EEA901}" dt="2023-10-27T10:12:58.863" v="22" actId="20577"/>
        <pc:sldMkLst>
          <pc:docMk/>
          <pc:sldMk cId="2995533865" sldId="447"/>
        </pc:sldMkLst>
        <pc:spChg chg="mod">
          <ac:chgData name="Mirjam Waltmans" userId="04b3d175-f477-4fae-813f-4d40fac911e0" providerId="ADAL" clId="{B16B5F07-433F-4209-8508-BE2E24EEA901}" dt="2023-10-27T10:12:58.863" v="22" actId="20577"/>
          <ac:spMkLst>
            <pc:docMk/>
            <pc:sldMk cId="2995533865" sldId="447"/>
            <ac:spMk id="4" creationId="{B59B7775-14D4-4A18-9F64-75E6D17E5C21}"/>
          </ac:spMkLst>
        </pc:spChg>
      </pc:sldChg>
      <pc:sldChg chg="modSp mod">
        <pc:chgData name="Mirjam Waltmans" userId="04b3d175-f477-4fae-813f-4d40fac911e0" providerId="ADAL" clId="{B16B5F07-433F-4209-8508-BE2E24EEA901}" dt="2023-10-27T10:15:10.943" v="33" actId="1076"/>
        <pc:sldMkLst>
          <pc:docMk/>
          <pc:sldMk cId="3606910902" sldId="448"/>
        </pc:sldMkLst>
        <pc:spChg chg="mod">
          <ac:chgData name="Mirjam Waltmans" userId="04b3d175-f477-4fae-813f-4d40fac911e0" providerId="ADAL" clId="{B16B5F07-433F-4209-8508-BE2E24EEA901}" dt="2023-10-27T10:15:10.943" v="33" actId="1076"/>
          <ac:spMkLst>
            <pc:docMk/>
            <pc:sldMk cId="3606910902" sldId="448"/>
            <ac:spMk id="8" creationId="{00000000-0000-0000-0000-000000000000}"/>
          </ac:spMkLst>
        </pc:spChg>
      </pc:sldChg>
      <pc:sldChg chg="add">
        <pc:chgData name="Mirjam Waltmans" userId="04b3d175-f477-4fae-813f-4d40fac911e0" providerId="ADAL" clId="{B16B5F07-433F-4209-8508-BE2E24EEA901}" dt="2023-10-27T11:42:10.635" v="337"/>
        <pc:sldMkLst>
          <pc:docMk/>
          <pc:sldMk cId="74722706" sldId="451"/>
        </pc:sldMkLst>
      </pc:sldChg>
      <pc:sldChg chg="del">
        <pc:chgData name="Mirjam Waltmans" userId="04b3d175-f477-4fae-813f-4d40fac911e0" providerId="ADAL" clId="{B16B5F07-433F-4209-8508-BE2E24EEA901}" dt="2023-10-27T11:41:49.075" v="332" actId="47"/>
        <pc:sldMkLst>
          <pc:docMk/>
          <pc:sldMk cId="410488223" sldId="451"/>
        </pc:sldMkLst>
      </pc:sldChg>
      <pc:sldChg chg="add">
        <pc:chgData name="Mirjam Waltmans" userId="04b3d175-f477-4fae-813f-4d40fac911e0" providerId="ADAL" clId="{B16B5F07-433F-4209-8508-BE2E24EEA901}" dt="2023-10-27T11:42:10.635" v="337"/>
        <pc:sldMkLst>
          <pc:docMk/>
          <pc:sldMk cId="1981974547" sldId="452"/>
        </pc:sldMkLst>
      </pc:sldChg>
      <pc:sldChg chg="del">
        <pc:chgData name="Mirjam Waltmans" userId="04b3d175-f477-4fae-813f-4d40fac911e0" providerId="ADAL" clId="{B16B5F07-433F-4209-8508-BE2E24EEA901}" dt="2023-10-27T11:41:48.485" v="331" actId="47"/>
        <pc:sldMkLst>
          <pc:docMk/>
          <pc:sldMk cId="3426032370" sldId="452"/>
        </pc:sldMkLst>
      </pc:sldChg>
      <pc:sldChg chg="del">
        <pc:chgData name="Mirjam Waltmans" userId="04b3d175-f477-4fae-813f-4d40fac911e0" providerId="ADAL" clId="{B16B5F07-433F-4209-8508-BE2E24EEA901}" dt="2023-10-27T11:41:49.955" v="333" actId="47"/>
        <pc:sldMkLst>
          <pc:docMk/>
          <pc:sldMk cId="3832314749" sldId="453"/>
        </pc:sldMkLst>
      </pc:sldChg>
      <pc:sldChg chg="add">
        <pc:chgData name="Mirjam Waltmans" userId="04b3d175-f477-4fae-813f-4d40fac911e0" providerId="ADAL" clId="{B16B5F07-433F-4209-8508-BE2E24EEA901}" dt="2023-10-27T11:42:10.635" v="337"/>
        <pc:sldMkLst>
          <pc:docMk/>
          <pc:sldMk cId="4292001599" sldId="453"/>
        </pc:sldMkLst>
      </pc:sldChg>
      <pc:sldChg chg="add">
        <pc:chgData name="Mirjam Waltmans" userId="04b3d175-f477-4fae-813f-4d40fac911e0" providerId="ADAL" clId="{B16B5F07-433F-4209-8508-BE2E24EEA901}" dt="2023-10-27T11:42:10.635" v="337"/>
        <pc:sldMkLst>
          <pc:docMk/>
          <pc:sldMk cId="3599996084" sldId="454"/>
        </pc:sldMkLst>
      </pc:sldChg>
      <pc:sldChg chg="del">
        <pc:chgData name="Mirjam Waltmans" userId="04b3d175-f477-4fae-813f-4d40fac911e0" providerId="ADAL" clId="{B16B5F07-433F-4209-8508-BE2E24EEA901}" dt="2023-10-27T11:41:51.525" v="335" actId="47"/>
        <pc:sldMkLst>
          <pc:docMk/>
          <pc:sldMk cId="4176794796" sldId="454"/>
        </pc:sldMkLst>
      </pc:sldChg>
      <pc:sldChg chg="del">
        <pc:chgData name="Mirjam Waltmans" userId="04b3d175-f477-4fae-813f-4d40fac911e0" providerId="ADAL" clId="{B16B5F07-433F-4209-8508-BE2E24EEA901}" dt="2023-10-27T11:41:53.195" v="336" actId="47"/>
        <pc:sldMkLst>
          <pc:docMk/>
          <pc:sldMk cId="3619393350" sldId="455"/>
        </pc:sldMkLst>
      </pc:sldChg>
      <pc:sldChg chg="modSp add mod">
        <pc:chgData name="Mirjam Waltmans" userId="04b3d175-f477-4fae-813f-4d40fac911e0" providerId="ADAL" clId="{B16B5F07-433F-4209-8508-BE2E24EEA901}" dt="2023-10-27T10:13:45.869" v="30" actId="20577"/>
        <pc:sldMkLst>
          <pc:docMk/>
          <pc:sldMk cId="763731217" sldId="456"/>
        </pc:sldMkLst>
        <pc:spChg chg="mod">
          <ac:chgData name="Mirjam Waltmans" userId="04b3d175-f477-4fae-813f-4d40fac911e0" providerId="ADAL" clId="{B16B5F07-433F-4209-8508-BE2E24EEA901}" dt="2023-10-27T10:13:45.869" v="30" actId="20577"/>
          <ac:spMkLst>
            <pc:docMk/>
            <pc:sldMk cId="763731217" sldId="456"/>
            <ac:spMk id="4" creationId="{6F382F87-D9C9-58CB-6725-4855852FD807}"/>
          </ac:spMkLst>
        </pc:spChg>
      </pc:sldChg>
      <pc:sldChg chg="modSp add mod">
        <pc:chgData name="Mirjam Waltmans" userId="04b3d175-f477-4fae-813f-4d40fac911e0" providerId="ADAL" clId="{B16B5F07-433F-4209-8508-BE2E24EEA901}" dt="2023-10-27T09:36:33.847" v="5" actId="2711"/>
        <pc:sldMkLst>
          <pc:docMk/>
          <pc:sldMk cId="2296501514" sldId="457"/>
        </pc:sldMkLst>
        <pc:spChg chg="mod">
          <ac:chgData name="Mirjam Waltmans" userId="04b3d175-f477-4fae-813f-4d40fac911e0" providerId="ADAL" clId="{B16B5F07-433F-4209-8508-BE2E24EEA901}" dt="2023-10-27T09:36:33.847" v="5" actId="2711"/>
          <ac:spMkLst>
            <pc:docMk/>
            <pc:sldMk cId="2296501514" sldId="457"/>
            <ac:spMk id="3" creationId="{11587E3A-1B63-904B-002A-5EB67BB0C99E}"/>
          </ac:spMkLst>
        </pc:spChg>
      </pc:sldChg>
      <pc:sldChg chg="modSp add mod">
        <pc:chgData name="Mirjam Waltmans" userId="04b3d175-f477-4fae-813f-4d40fac911e0" providerId="ADAL" clId="{B16B5F07-433F-4209-8508-BE2E24EEA901}" dt="2023-10-27T09:36:41.647" v="6" actId="2711"/>
        <pc:sldMkLst>
          <pc:docMk/>
          <pc:sldMk cId="668890456" sldId="458"/>
        </pc:sldMkLst>
        <pc:spChg chg="mod">
          <ac:chgData name="Mirjam Waltmans" userId="04b3d175-f477-4fae-813f-4d40fac911e0" providerId="ADAL" clId="{B16B5F07-433F-4209-8508-BE2E24EEA901}" dt="2023-10-27T09:36:41.647" v="6" actId="2711"/>
          <ac:spMkLst>
            <pc:docMk/>
            <pc:sldMk cId="668890456" sldId="458"/>
            <ac:spMk id="4" creationId="{B59B7775-14D4-4A18-9F64-75E6D17E5C21}"/>
          </ac:spMkLst>
        </pc:spChg>
      </pc:sldChg>
      <pc:sldChg chg="modSp add mod">
        <pc:chgData name="Mirjam Waltmans" userId="04b3d175-f477-4fae-813f-4d40fac911e0" providerId="ADAL" clId="{B16B5F07-433F-4209-8508-BE2E24EEA901}" dt="2023-10-27T09:37:14.974" v="8" actId="2711"/>
        <pc:sldMkLst>
          <pc:docMk/>
          <pc:sldMk cId="3714623009" sldId="459"/>
        </pc:sldMkLst>
        <pc:spChg chg="mod">
          <ac:chgData name="Mirjam Waltmans" userId="04b3d175-f477-4fae-813f-4d40fac911e0" providerId="ADAL" clId="{B16B5F07-433F-4209-8508-BE2E24EEA901}" dt="2023-10-27T09:37:14.974" v="8" actId="2711"/>
          <ac:spMkLst>
            <pc:docMk/>
            <pc:sldMk cId="3714623009" sldId="459"/>
            <ac:spMk id="4" creationId="{B59B7775-14D4-4A18-9F64-75E6D17E5C21}"/>
          </ac:spMkLst>
        </pc:spChg>
      </pc:sldChg>
      <pc:sldChg chg="modSp add mod">
        <pc:chgData name="Mirjam Waltmans" userId="04b3d175-f477-4fae-813f-4d40fac911e0" providerId="ADAL" clId="{B16B5F07-433F-4209-8508-BE2E24EEA901}" dt="2023-10-27T09:37:24.659" v="9" actId="2711"/>
        <pc:sldMkLst>
          <pc:docMk/>
          <pc:sldMk cId="3739437452" sldId="460"/>
        </pc:sldMkLst>
        <pc:spChg chg="mod">
          <ac:chgData name="Mirjam Waltmans" userId="04b3d175-f477-4fae-813f-4d40fac911e0" providerId="ADAL" clId="{B16B5F07-433F-4209-8508-BE2E24EEA901}" dt="2023-10-27T09:37:24.659" v="9" actId="2711"/>
          <ac:spMkLst>
            <pc:docMk/>
            <pc:sldMk cId="3739437452" sldId="460"/>
            <ac:spMk id="4" creationId="{B59B7775-14D4-4A18-9F64-75E6D17E5C21}"/>
          </ac:spMkLst>
        </pc:spChg>
      </pc:sldChg>
      <pc:sldChg chg="modSp add mod">
        <pc:chgData name="Mirjam Waltmans" userId="04b3d175-f477-4fae-813f-4d40fac911e0" providerId="ADAL" clId="{B16B5F07-433F-4209-8508-BE2E24EEA901}" dt="2023-10-27T09:37:36.453" v="10" actId="2711"/>
        <pc:sldMkLst>
          <pc:docMk/>
          <pc:sldMk cId="3280419430" sldId="461"/>
        </pc:sldMkLst>
        <pc:spChg chg="mod">
          <ac:chgData name="Mirjam Waltmans" userId="04b3d175-f477-4fae-813f-4d40fac911e0" providerId="ADAL" clId="{B16B5F07-433F-4209-8508-BE2E24EEA901}" dt="2023-10-27T09:37:36.453" v="10" actId="2711"/>
          <ac:spMkLst>
            <pc:docMk/>
            <pc:sldMk cId="3280419430" sldId="461"/>
            <ac:spMk id="4" creationId="{B59B7775-14D4-4A18-9F64-75E6D17E5C21}"/>
          </ac:spMkLst>
        </pc:spChg>
      </pc:sldChg>
      <pc:sldChg chg="modSp add mod">
        <pc:chgData name="Mirjam Waltmans" userId="04b3d175-f477-4fae-813f-4d40fac911e0" providerId="ADAL" clId="{B16B5F07-433F-4209-8508-BE2E24EEA901}" dt="2023-10-27T09:37:47.613" v="11" actId="2711"/>
        <pc:sldMkLst>
          <pc:docMk/>
          <pc:sldMk cId="1887268113" sldId="462"/>
        </pc:sldMkLst>
        <pc:spChg chg="mod">
          <ac:chgData name="Mirjam Waltmans" userId="04b3d175-f477-4fae-813f-4d40fac911e0" providerId="ADAL" clId="{B16B5F07-433F-4209-8508-BE2E24EEA901}" dt="2023-10-27T09:37:47.613" v="11" actId="2711"/>
          <ac:spMkLst>
            <pc:docMk/>
            <pc:sldMk cId="1887268113" sldId="462"/>
            <ac:spMk id="4" creationId="{B59B7775-14D4-4A18-9F64-75E6D17E5C21}"/>
          </ac:spMkLst>
        </pc:spChg>
      </pc:sldChg>
      <pc:sldChg chg="modSp add mod">
        <pc:chgData name="Mirjam Waltmans" userId="04b3d175-f477-4fae-813f-4d40fac911e0" providerId="ADAL" clId="{B16B5F07-433F-4209-8508-BE2E24EEA901}" dt="2023-10-27T09:38:07.913" v="12" actId="2711"/>
        <pc:sldMkLst>
          <pc:docMk/>
          <pc:sldMk cId="3099654184" sldId="463"/>
        </pc:sldMkLst>
        <pc:spChg chg="mod">
          <ac:chgData name="Mirjam Waltmans" userId="04b3d175-f477-4fae-813f-4d40fac911e0" providerId="ADAL" clId="{B16B5F07-433F-4209-8508-BE2E24EEA901}" dt="2023-10-27T09:38:07.913" v="12" actId="2711"/>
          <ac:spMkLst>
            <pc:docMk/>
            <pc:sldMk cId="3099654184" sldId="463"/>
            <ac:spMk id="4" creationId="{B59B7775-14D4-4A18-9F64-75E6D17E5C21}"/>
          </ac:spMkLst>
        </pc:spChg>
      </pc:sldChg>
      <pc:sldChg chg="modSp add mod">
        <pc:chgData name="Mirjam Waltmans" userId="04b3d175-f477-4fae-813f-4d40fac911e0" providerId="ADAL" clId="{B16B5F07-433F-4209-8508-BE2E24EEA901}" dt="2023-10-27T09:38:19.023" v="13" actId="2711"/>
        <pc:sldMkLst>
          <pc:docMk/>
          <pc:sldMk cId="914231928" sldId="464"/>
        </pc:sldMkLst>
        <pc:spChg chg="mod">
          <ac:chgData name="Mirjam Waltmans" userId="04b3d175-f477-4fae-813f-4d40fac911e0" providerId="ADAL" clId="{B16B5F07-433F-4209-8508-BE2E24EEA901}" dt="2023-10-27T09:38:19.023" v="13" actId="2711"/>
          <ac:spMkLst>
            <pc:docMk/>
            <pc:sldMk cId="914231928" sldId="464"/>
            <ac:spMk id="4" creationId="{B59B7775-14D4-4A18-9F64-75E6D17E5C21}"/>
          </ac:spMkLst>
        </pc:spChg>
      </pc:sldChg>
      <pc:sldChg chg="modSp add mod">
        <pc:chgData name="Mirjam Waltmans" userId="04b3d175-f477-4fae-813f-4d40fac911e0" providerId="ADAL" clId="{B16B5F07-433F-4209-8508-BE2E24EEA901}" dt="2023-10-27T10:55:13.832" v="48" actId="2711"/>
        <pc:sldMkLst>
          <pc:docMk/>
          <pc:sldMk cId="584659324" sldId="465"/>
        </pc:sldMkLst>
        <pc:spChg chg="mod">
          <ac:chgData name="Mirjam Waltmans" userId="04b3d175-f477-4fae-813f-4d40fac911e0" providerId="ADAL" clId="{B16B5F07-433F-4209-8508-BE2E24EEA901}" dt="2023-10-27T10:55:02.587" v="47" actId="2711"/>
          <ac:spMkLst>
            <pc:docMk/>
            <pc:sldMk cId="584659324" sldId="465"/>
            <ac:spMk id="2" creationId="{00000000-0000-0000-0000-000000000000}"/>
          </ac:spMkLst>
        </pc:spChg>
        <pc:spChg chg="mod">
          <ac:chgData name="Mirjam Waltmans" userId="04b3d175-f477-4fae-813f-4d40fac911e0" providerId="ADAL" clId="{B16B5F07-433F-4209-8508-BE2E24EEA901}" dt="2023-10-27T10:55:13.832" v="48" actId="2711"/>
          <ac:spMkLst>
            <pc:docMk/>
            <pc:sldMk cId="584659324" sldId="465"/>
            <ac:spMk id="3" creationId="{00000000-0000-0000-0000-000000000000}"/>
          </ac:spMkLst>
        </pc:spChg>
      </pc:sldChg>
      <pc:sldChg chg="modSp add mod">
        <pc:chgData name="Mirjam Waltmans" userId="04b3d175-f477-4fae-813f-4d40fac911e0" providerId="ADAL" clId="{B16B5F07-433F-4209-8508-BE2E24EEA901}" dt="2023-10-27T11:14:24.309" v="272" actId="1076"/>
        <pc:sldMkLst>
          <pc:docMk/>
          <pc:sldMk cId="1114556304" sldId="466"/>
        </pc:sldMkLst>
        <pc:spChg chg="mod">
          <ac:chgData name="Mirjam Waltmans" userId="04b3d175-f477-4fae-813f-4d40fac911e0" providerId="ADAL" clId="{B16B5F07-433F-4209-8508-BE2E24EEA901}" dt="2023-10-27T11:14:14.915" v="269" actId="2711"/>
          <ac:spMkLst>
            <pc:docMk/>
            <pc:sldMk cId="1114556304" sldId="466"/>
            <ac:spMk id="2" creationId="{00000000-0000-0000-0000-000000000000}"/>
          </ac:spMkLst>
        </pc:spChg>
        <pc:spChg chg="mod">
          <ac:chgData name="Mirjam Waltmans" userId="04b3d175-f477-4fae-813f-4d40fac911e0" providerId="ADAL" clId="{B16B5F07-433F-4209-8508-BE2E24EEA901}" dt="2023-10-27T11:14:24.309" v="272" actId="1076"/>
          <ac:spMkLst>
            <pc:docMk/>
            <pc:sldMk cId="1114556304" sldId="466"/>
            <ac:spMk id="3" creationId="{00000000-0000-0000-0000-000000000000}"/>
          </ac:spMkLst>
        </pc:spChg>
      </pc:sldChg>
      <pc:sldChg chg="add">
        <pc:chgData name="Mirjam Waltmans" userId="04b3d175-f477-4fae-813f-4d40fac911e0" providerId="ADAL" clId="{B16B5F07-433F-4209-8508-BE2E24EEA901}" dt="2023-10-27T11:28:32.875" v="306" actId="2890"/>
        <pc:sldMkLst>
          <pc:docMk/>
          <pc:sldMk cId="250822461" sldId="467"/>
        </pc:sldMkLst>
      </pc:sldChg>
      <pc:sldChg chg="add">
        <pc:chgData name="Mirjam Waltmans" userId="04b3d175-f477-4fae-813f-4d40fac911e0" providerId="ADAL" clId="{B16B5F07-433F-4209-8508-BE2E24EEA901}" dt="2023-10-27T11:42:10.635" v="337"/>
        <pc:sldMkLst>
          <pc:docMk/>
          <pc:sldMk cId="834448706" sldId="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941F41AB-7904-4430-AC63-F1B8C2B670D3}" type="datetimeFigureOut">
              <a:rPr lang="nl-NL" smtClean="0"/>
              <a:t>27-10-2023</a:t>
            </a:fld>
            <a:endParaRPr lang="nl-NL"/>
          </a:p>
        </p:txBody>
      </p:sp>
      <p:sp>
        <p:nvSpPr>
          <p:cNvPr id="4" name="Tijdelijke aanduiding voor dia-afbeelding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21A56CAE-5EC7-41CC-9492-14BECA209A3A}" type="slidenum">
              <a:rPr lang="nl-NL" smtClean="0"/>
              <a:t>‹nr.›</a:t>
            </a:fld>
            <a:endParaRPr lang="nl-NL"/>
          </a:p>
        </p:txBody>
      </p:sp>
    </p:spTree>
    <p:extLst>
      <p:ext uri="{BB962C8B-B14F-4D97-AF65-F5344CB8AC3E}">
        <p14:creationId xmlns:p14="http://schemas.microsoft.com/office/powerpoint/2010/main" val="2465966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1A56CAE-5EC7-41CC-9492-14BECA209A3A}" type="slidenum">
              <a:rPr lang="nl-NL" smtClean="0"/>
              <a:t>22</a:t>
            </a:fld>
            <a:endParaRPr lang="nl-NL"/>
          </a:p>
        </p:txBody>
      </p:sp>
    </p:spTree>
    <p:extLst>
      <p:ext uri="{BB962C8B-B14F-4D97-AF65-F5344CB8AC3E}">
        <p14:creationId xmlns:p14="http://schemas.microsoft.com/office/powerpoint/2010/main" val="376707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Klikken om de titelstijl van het model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09C383C-CAED-E948-A003-1E4B5D64E110}" type="datetimeFigureOut">
              <a:rPr lang="nl-NL" smtClean="0"/>
              <a:t>27-10-2023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Klikken om de titelstijl van het model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09C383C-CAED-E948-A003-1E4B5D64E110}" type="datetimeFigureOut">
              <a:rPr lang="nl-NL" smtClean="0"/>
              <a:t>27-10-2023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Klikken om de titelstijl van het model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09C383C-CAED-E948-A003-1E4B5D64E110}" type="datetimeFigureOut">
              <a:rPr lang="nl-NL" smtClean="0"/>
              <a:t>27-10-2023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Klikken om de titelstijl van het model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09C383C-CAED-E948-A003-1E4B5D64E110}" type="datetimeFigureOut">
              <a:rPr lang="nl-NL" smtClean="0"/>
              <a:t>27-10-2023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Klikken om de titelstijl van het model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09C383C-CAED-E948-A003-1E4B5D64E110}" type="datetimeFigureOut">
              <a:rPr lang="nl-NL" smtClean="0"/>
              <a:t>27-10-2023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Klikken om de titelstijl van het model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09C383C-CAED-E948-A003-1E4B5D64E110}" type="datetimeFigureOut">
              <a:rPr lang="nl-NL" smtClean="0"/>
              <a:t>27-10-2023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Klikken om de titelstijl van het model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09C383C-CAED-E948-A003-1E4B5D64E110}" type="datetimeFigureOut">
              <a:rPr lang="nl-NL" smtClean="0"/>
              <a:t>27-10-2023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Klikken om de titelstijl van het model te bewerken</a:t>
            </a:r>
            <a:endParaRPr lang="en-US" dirty="0"/>
          </a:p>
        </p:txBody>
      </p:sp>
      <p:sp>
        <p:nvSpPr>
          <p:cNvPr id="3" name="Date Placeholder 2"/>
          <p:cNvSpPr>
            <a:spLocks noGrp="1"/>
          </p:cNvSpPr>
          <p:nvPr>
            <p:ph type="dt" sz="half" idx="10"/>
          </p:nvPr>
        </p:nvSpPr>
        <p:spPr/>
        <p:txBody>
          <a:bodyPr/>
          <a:lstStyle/>
          <a:p>
            <a:fld id="{309C383C-CAED-E948-A003-1E4B5D64E110}" type="datetimeFigureOut">
              <a:rPr lang="nl-NL" smtClean="0"/>
              <a:t>27-10-2023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C383C-CAED-E948-A003-1E4B5D64E110}" type="datetimeFigureOut">
              <a:rPr lang="nl-NL" smtClean="0"/>
              <a:t>27-10-2023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Klikken om de titelstijl van het model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09C383C-CAED-E948-A003-1E4B5D64E110}" type="datetimeFigureOut">
              <a:rPr lang="nl-NL" smtClean="0"/>
              <a:t>27-10-2023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Klikken om de titelstijl van het model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09C383C-CAED-E948-A003-1E4B5D64E110}" type="datetimeFigureOut">
              <a:rPr lang="nl-NL" smtClean="0"/>
              <a:t>27-10-2023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400258C-09AA-3747-8048-0CCC9A1224AB}"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Klikken om de titelstijl van het model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9C383C-CAED-E948-A003-1E4B5D64E110}" type="datetimeFigureOut">
              <a:rPr lang="nl-NL" smtClean="0"/>
              <a:t>27-10-2023</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0258C-09AA-3747-8048-0CCC9A1224AB}" type="slidenum">
              <a:rPr lang="nl-NL" smtClean="0"/>
              <a:t>‹nr.›</a:t>
            </a:fld>
            <a:endParaRPr lang="nl-NL"/>
          </a:p>
        </p:txBody>
      </p:sp>
    </p:spTree>
    <p:extLst>
      <p:ext uri="{BB962C8B-B14F-4D97-AF65-F5344CB8AC3E}">
        <p14:creationId xmlns:p14="http://schemas.microsoft.com/office/powerpoint/2010/main" val="4076661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864761440" TargetMode="External"/><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lbmblaasmuziek.nl/" TargetMode="Externa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hyperlink" Target="https://www.lbmblaasmuziek.nl/aanmelden-nieuwsbrief/" TargetMode="External"/><Relationship Id="rId5" Type="http://schemas.openxmlformats.org/officeDocument/2006/relationships/hyperlink" Target="http://www.instagram.com/lbm_blaasmuziek/" TargetMode="External"/><Relationship Id="rId4" Type="http://schemas.openxmlformats.org/officeDocument/2006/relationships/hyperlink" Target="http://www.facebook.com/LBMblaasmuzie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video" Target="https://www.youtube.com/embed/keWTmWvofnY?feature=oembed" TargetMode="Externa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bartnijs@lbmblaasmuziek.nl" TargetMode="External"/><Relationship Id="rId2" Type="http://schemas.openxmlformats.org/officeDocument/2006/relationships/hyperlink" Target="mailto:info@klankkleurlimburg.n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9"/>
            <a:ext cx="9144000" cy="6856661"/>
          </a:xfrm>
          <a:prstGeom prst="rect">
            <a:avLst/>
          </a:prstGeom>
        </p:spPr>
      </p:pic>
    </p:spTree>
    <p:extLst>
      <p:ext uri="{BB962C8B-B14F-4D97-AF65-F5344CB8AC3E}">
        <p14:creationId xmlns:p14="http://schemas.microsoft.com/office/powerpoint/2010/main" val="337738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S-L-E-U-T-E-L</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spc="600" dirty="0">
                <a:solidFill>
                  <a:srgbClr val="002060"/>
                </a:solidFill>
                <a:latin typeface="MaxLF-RegularSC"/>
              </a:rPr>
              <a:t>Kernwaarden</a:t>
            </a:r>
          </a:p>
          <a:p>
            <a:pPr marL="0" indent="0">
              <a:buNone/>
            </a:pPr>
            <a:endParaRPr lang="nl-NL" sz="1200" b="1" dirty="0">
              <a:solidFill>
                <a:schemeClr val="bg1"/>
              </a:solidFill>
              <a:latin typeface="MaxLF-RegularSC"/>
            </a:endParaRPr>
          </a:p>
          <a:p>
            <a:pPr marL="0" indent="0">
              <a:buNone/>
            </a:pPr>
            <a:r>
              <a:rPr lang="nl-NL" b="1" dirty="0">
                <a:solidFill>
                  <a:srgbClr val="002060"/>
                </a:solidFill>
                <a:latin typeface="MaxLF-RegularSC"/>
              </a:rPr>
              <a:t>S</a:t>
            </a:r>
            <a:r>
              <a:rPr lang="nl-NL" dirty="0">
                <a:solidFill>
                  <a:schemeClr val="bg1"/>
                </a:solidFill>
                <a:latin typeface="MaxLF-RegularSC"/>
              </a:rPr>
              <a:t>teunpilaar</a:t>
            </a:r>
          </a:p>
          <a:p>
            <a:pPr marL="0" indent="0">
              <a:buNone/>
            </a:pPr>
            <a:r>
              <a:rPr lang="nl-NL" b="1" dirty="0">
                <a:solidFill>
                  <a:srgbClr val="002060"/>
                </a:solidFill>
                <a:latin typeface="MaxLF-RegularSC"/>
              </a:rPr>
              <a:t>L</a:t>
            </a:r>
            <a:r>
              <a:rPr lang="nl-NL" dirty="0">
                <a:solidFill>
                  <a:schemeClr val="bg1"/>
                </a:solidFill>
                <a:latin typeface="MaxLF-RegularSC"/>
              </a:rPr>
              <a:t>aagdrempelig</a:t>
            </a:r>
          </a:p>
          <a:p>
            <a:pPr marL="0" indent="0">
              <a:buNone/>
            </a:pPr>
            <a:r>
              <a:rPr lang="nl-NL" b="1" dirty="0">
                <a:solidFill>
                  <a:srgbClr val="002060"/>
                </a:solidFill>
                <a:latin typeface="MaxLF-RegularSC"/>
              </a:rPr>
              <a:t>E</a:t>
            </a:r>
            <a:r>
              <a:rPr lang="nl-NL" dirty="0">
                <a:solidFill>
                  <a:schemeClr val="bg1"/>
                </a:solidFill>
                <a:latin typeface="MaxLF-RegularSC"/>
              </a:rPr>
              <a:t>igentijds</a:t>
            </a:r>
          </a:p>
          <a:p>
            <a:pPr marL="0" indent="0">
              <a:buNone/>
            </a:pPr>
            <a:r>
              <a:rPr lang="nl-NL" b="1" dirty="0">
                <a:solidFill>
                  <a:srgbClr val="002060"/>
                </a:solidFill>
                <a:latin typeface="MaxLF-RegularSC"/>
              </a:rPr>
              <a:t>U</a:t>
            </a:r>
            <a:r>
              <a:rPr lang="nl-NL" dirty="0">
                <a:solidFill>
                  <a:schemeClr val="bg1"/>
                </a:solidFill>
                <a:latin typeface="MaxLF-RegularSC"/>
              </a:rPr>
              <a:t>itdragen</a:t>
            </a:r>
          </a:p>
          <a:p>
            <a:pPr marL="0" indent="0">
              <a:buNone/>
            </a:pPr>
            <a:r>
              <a:rPr lang="nl-NL" b="1" dirty="0">
                <a:solidFill>
                  <a:srgbClr val="002060"/>
                </a:solidFill>
                <a:latin typeface="MaxLF-RegularSC"/>
              </a:rPr>
              <a:t>T</a:t>
            </a:r>
            <a:r>
              <a:rPr lang="nl-NL" dirty="0">
                <a:solidFill>
                  <a:schemeClr val="bg1"/>
                </a:solidFill>
                <a:latin typeface="MaxLF-RegularSC"/>
              </a:rPr>
              <a:t>oonaangevend</a:t>
            </a:r>
          </a:p>
          <a:p>
            <a:pPr marL="0" indent="0">
              <a:buNone/>
            </a:pPr>
            <a:r>
              <a:rPr lang="nl-NL" b="1" dirty="0">
                <a:solidFill>
                  <a:srgbClr val="002060"/>
                </a:solidFill>
                <a:latin typeface="MaxLF-RegularSC"/>
              </a:rPr>
              <a:t>E</a:t>
            </a:r>
            <a:r>
              <a:rPr lang="nl-NL" dirty="0">
                <a:solidFill>
                  <a:schemeClr val="bg1"/>
                </a:solidFill>
                <a:latin typeface="MaxLF-RegularSC"/>
              </a:rPr>
              <a:t>xpressie</a:t>
            </a:r>
          </a:p>
          <a:p>
            <a:pPr marL="0" indent="0">
              <a:buNone/>
            </a:pPr>
            <a:r>
              <a:rPr lang="nl-NL" b="1" dirty="0">
                <a:solidFill>
                  <a:srgbClr val="002060"/>
                </a:solidFill>
                <a:latin typeface="MaxLF-RegularSC"/>
              </a:rPr>
              <a:t>L</a:t>
            </a:r>
            <a:r>
              <a:rPr lang="nl-NL" dirty="0">
                <a:solidFill>
                  <a:schemeClr val="bg1"/>
                </a:solidFill>
                <a:latin typeface="MaxLF-RegularSC"/>
              </a:rPr>
              <a:t>evenscyclus</a:t>
            </a:r>
          </a:p>
          <a:p>
            <a:endParaRPr lang="nl-NL" dirty="0"/>
          </a:p>
        </p:txBody>
      </p:sp>
    </p:spTree>
    <p:extLst>
      <p:ext uri="{BB962C8B-B14F-4D97-AF65-F5344CB8AC3E}">
        <p14:creationId xmlns:p14="http://schemas.microsoft.com/office/powerpoint/2010/main" val="2296501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Ontwikkelsporen</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978026"/>
            <a:ext cx="7953375"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chemeClr val="bg1"/>
                </a:solidFill>
                <a:latin typeface="MaxLF-RegularSC"/>
                <a:cs typeface="Times New Roman" panose="02020603050405020304" pitchFamily="18" charset="0"/>
              </a:rPr>
              <a:t>Activiteiten clusteren zich langs nieuw gedefinieerde ontwikkelsporen:</a:t>
            </a:r>
          </a:p>
          <a:p>
            <a:pPr marL="457189" indent="-457189">
              <a:buFont typeface="+mj-lt"/>
              <a:buAutoNum type="arabicPeriod"/>
            </a:pPr>
            <a:r>
              <a:rPr lang="nl-NL" sz="2400" dirty="0">
                <a:solidFill>
                  <a:schemeClr val="bg1"/>
                </a:solidFill>
                <a:latin typeface="MaxLF-RegularSC"/>
                <a:cs typeface="Times New Roman" panose="02020603050405020304" pitchFamily="18" charset="0"/>
              </a:rPr>
              <a:t>Verenigingsondersteuning</a:t>
            </a:r>
          </a:p>
          <a:p>
            <a:pPr marL="457189" indent="-457189">
              <a:buFont typeface="+mj-lt"/>
              <a:buAutoNum type="arabicPeriod"/>
            </a:pPr>
            <a:r>
              <a:rPr lang="nl-NL" sz="2400" dirty="0">
                <a:solidFill>
                  <a:schemeClr val="bg1"/>
                </a:solidFill>
                <a:latin typeface="MaxLF-RegularSC"/>
                <a:cs typeface="Times New Roman" panose="02020603050405020304" pitchFamily="18" charset="0"/>
              </a:rPr>
              <a:t>Opleiding</a:t>
            </a:r>
          </a:p>
          <a:p>
            <a:pPr marL="457189" indent="-457189">
              <a:buFont typeface="+mj-lt"/>
              <a:buAutoNum type="arabicPeriod"/>
            </a:pPr>
            <a:r>
              <a:rPr lang="nl-NL" sz="2400" dirty="0">
                <a:solidFill>
                  <a:schemeClr val="bg1"/>
                </a:solidFill>
                <a:latin typeface="MaxLF-RegularSC"/>
                <a:cs typeface="Times New Roman" panose="02020603050405020304" pitchFamily="18" charset="0"/>
              </a:rPr>
              <a:t>Dirigenten</a:t>
            </a:r>
          </a:p>
          <a:p>
            <a:pPr marL="457189" indent="-457189">
              <a:buFont typeface="+mj-lt"/>
              <a:buAutoNum type="arabicPeriod"/>
            </a:pPr>
            <a:r>
              <a:rPr lang="nl-NL" sz="2400" dirty="0">
                <a:solidFill>
                  <a:schemeClr val="bg1"/>
                </a:solidFill>
                <a:latin typeface="MaxLF-RegularSC"/>
                <a:cs typeface="Times New Roman" panose="02020603050405020304" pitchFamily="18" charset="0"/>
              </a:rPr>
              <a:t>Concoursen</a:t>
            </a:r>
          </a:p>
          <a:p>
            <a:pPr marL="457189" indent="-457189">
              <a:buFont typeface="+mj-lt"/>
              <a:buAutoNum type="arabicPeriod"/>
            </a:pPr>
            <a:r>
              <a:rPr lang="nl-NL" sz="2400" dirty="0">
                <a:solidFill>
                  <a:schemeClr val="bg1"/>
                </a:solidFill>
                <a:latin typeface="MaxLF-RegularSC"/>
                <a:cs typeface="Times New Roman" panose="02020603050405020304" pitchFamily="18" charset="0"/>
              </a:rPr>
              <a:t>Concepten</a:t>
            </a:r>
            <a:endParaRPr lang="nl-NL" sz="2400" dirty="0">
              <a:solidFill>
                <a:schemeClr val="bg1"/>
              </a:solidFill>
              <a:latin typeface="MaxLF-RegularSC"/>
            </a:endParaRPr>
          </a:p>
          <a:p>
            <a:pPr marL="0" indent="0">
              <a:buNone/>
            </a:pPr>
            <a:endParaRPr lang="nl-NL" sz="2400" dirty="0">
              <a:solidFill>
                <a:schemeClr val="bg1"/>
              </a:solidFill>
            </a:endParaRPr>
          </a:p>
          <a:p>
            <a:pPr marL="0" indent="0">
              <a:buNone/>
            </a:pPr>
            <a:endParaRPr lang="nl-NL" sz="1600" b="1" spc="600" dirty="0">
              <a:solidFill>
                <a:srgbClr val="002060"/>
              </a:solidFill>
              <a:latin typeface="MaxLF-RegularSC" pitchFamily="50" charset="0"/>
            </a:endParaRPr>
          </a:p>
        </p:txBody>
      </p:sp>
    </p:spTree>
    <p:extLst>
      <p:ext uri="{BB962C8B-B14F-4D97-AF65-F5344CB8AC3E}">
        <p14:creationId xmlns:p14="http://schemas.microsoft.com/office/powerpoint/2010/main" val="66889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Ontwikkelsporen</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770814"/>
            <a:ext cx="7953375" cy="50014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spc="600" dirty="0">
                <a:solidFill>
                  <a:srgbClr val="002060"/>
                </a:solidFill>
                <a:latin typeface="MaxLF-RegularSC"/>
              </a:rPr>
              <a:t>Verenigingsondersteuning</a:t>
            </a: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Verenigingen worden geconfronteerd met een veranderende maatschappij en leden die andere keuzes maken. Het traditionele verenigingsleven is aan verandering onderhevig.</a:t>
            </a: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Aanbod:</a:t>
            </a:r>
          </a:p>
          <a:p>
            <a:r>
              <a:rPr lang="nl-NL" sz="2400" dirty="0" err="1">
                <a:solidFill>
                  <a:schemeClr val="bg1"/>
                </a:solidFill>
                <a:latin typeface="MaxLF-RegularSC"/>
                <a:ea typeface="Calibri" panose="020F0502020204030204" pitchFamily="34" charset="0"/>
                <a:cs typeface="Times New Roman" panose="02020603050405020304" pitchFamily="18" charset="0"/>
              </a:rPr>
              <a:t>Coachingstrajecten</a:t>
            </a:r>
            <a:r>
              <a:rPr lang="nl-NL" sz="2400" dirty="0">
                <a:solidFill>
                  <a:schemeClr val="bg1"/>
                </a:solidFill>
                <a:latin typeface="MaxLF-RegularSC"/>
                <a:ea typeface="Calibri" panose="020F0502020204030204" pitchFamily="34" charset="0"/>
                <a:cs typeface="Times New Roman" panose="02020603050405020304" pitchFamily="18" charset="0"/>
              </a:rPr>
              <a:t> met financiële bijdrage vanuit LBM</a:t>
            </a:r>
          </a:p>
          <a:p>
            <a:pPr marL="0" indent="0">
              <a:buNone/>
            </a:pPr>
            <a:endParaRPr lang="nl-NL" sz="2400" dirty="0">
              <a:solidFill>
                <a:schemeClr val="bg1"/>
              </a:solidFill>
              <a:latin typeface="MaxLF-RegularSC"/>
              <a:ea typeface="Calibri" panose="020F0502020204030204" pitchFamily="34" charset="0"/>
              <a:cs typeface="Times New Roman" panose="02020603050405020304" pitchFamily="18" charset="0"/>
            </a:endParaRP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Voorbeelden van trajecten:</a:t>
            </a:r>
          </a:p>
          <a:p>
            <a:r>
              <a:rPr lang="nl-NL" sz="2400" dirty="0">
                <a:solidFill>
                  <a:schemeClr val="bg1"/>
                </a:solidFill>
                <a:latin typeface="MaxLF-RegularSC"/>
                <a:ea typeface="Calibri" panose="020F0502020204030204" pitchFamily="34" charset="0"/>
                <a:cs typeface="Times New Roman" panose="02020603050405020304" pitchFamily="18" charset="0"/>
              </a:rPr>
              <a:t>Begeleiden fusietraject</a:t>
            </a:r>
          </a:p>
          <a:p>
            <a:r>
              <a:rPr lang="nl-NL" sz="2400" dirty="0">
                <a:solidFill>
                  <a:schemeClr val="bg1"/>
                </a:solidFill>
                <a:latin typeface="MaxLF-RegularSC"/>
                <a:ea typeface="Calibri" panose="020F0502020204030204" pitchFamily="34" charset="0"/>
                <a:cs typeface="Times New Roman" panose="02020603050405020304" pitchFamily="18" charset="0"/>
              </a:rPr>
              <a:t>Beleidsplan/toekomst</a:t>
            </a:r>
          </a:p>
          <a:p>
            <a:pPr marL="0" indent="0">
              <a:buNone/>
            </a:pPr>
            <a:endParaRPr lang="nl-NL"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2400" b="1" spc="600" dirty="0">
              <a:solidFill>
                <a:srgbClr val="002060"/>
              </a:solidFill>
              <a:latin typeface="MaxLF-RegularSC"/>
              <a:cs typeface="Times New Roman" panose="02020603050405020304" pitchFamily="18" charset="0"/>
            </a:endParaRP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0" indent="0">
              <a:buNone/>
            </a:pPr>
            <a:endParaRPr lang="nl-NL" sz="1600" b="1" spc="600" dirty="0">
              <a:solidFill>
                <a:srgbClr val="002060"/>
              </a:solidFill>
              <a:latin typeface="MaxLF-RegularSC" pitchFamily="50" charset="0"/>
            </a:endParaRPr>
          </a:p>
        </p:txBody>
      </p:sp>
      <p:pic>
        <p:nvPicPr>
          <p:cNvPr id="8" name="Afbeelding 7" descr="Witte puzzel met een rood puzzelstukje">
            <a:extLst>
              <a:ext uri="{FF2B5EF4-FFF2-40B4-BE49-F238E27FC236}">
                <a16:creationId xmlns:a16="http://schemas.microsoft.com/office/drawing/2014/main" id="{0E8DEC61-97B7-4D16-6494-BBD2CD651573}"/>
              </a:ext>
            </a:extLst>
          </p:cNvPr>
          <p:cNvPicPr>
            <a:picLocks noChangeAspect="1"/>
          </p:cNvPicPr>
          <p:nvPr/>
        </p:nvPicPr>
        <p:blipFill>
          <a:blip r:embed="rId3"/>
          <a:stretch>
            <a:fillRect/>
          </a:stretch>
        </p:blipFill>
        <p:spPr>
          <a:xfrm>
            <a:off x="5240173" y="4376028"/>
            <a:ext cx="3622840" cy="2037848"/>
          </a:xfrm>
          <a:prstGeom prst="rect">
            <a:avLst/>
          </a:prstGeom>
        </p:spPr>
      </p:pic>
    </p:spTree>
    <p:extLst>
      <p:ext uri="{BB962C8B-B14F-4D97-AF65-F5344CB8AC3E}">
        <p14:creationId xmlns:p14="http://schemas.microsoft.com/office/powerpoint/2010/main" val="299553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Ontwikkelsporen</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825626"/>
            <a:ext cx="7953375"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spc="600" dirty="0">
                <a:solidFill>
                  <a:srgbClr val="002060"/>
                </a:solidFill>
                <a:latin typeface="MaxLF-RegularSC"/>
              </a:rPr>
              <a:t>Opleiding/ontwikkeling</a:t>
            </a: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Aanbod jeugd:</a:t>
            </a:r>
          </a:p>
          <a:p>
            <a:r>
              <a:rPr lang="nl-NL" sz="2400" dirty="0" err="1">
                <a:solidFill>
                  <a:schemeClr val="bg1"/>
                </a:solidFill>
                <a:latin typeface="MaxLF-RegularSC"/>
                <a:ea typeface="Calibri" panose="020F0502020204030204" pitchFamily="34" charset="0"/>
                <a:cs typeface="Times New Roman" panose="02020603050405020304" pitchFamily="18" charset="0"/>
              </a:rPr>
              <a:t>HaFaBra</a:t>
            </a:r>
            <a:r>
              <a:rPr lang="nl-NL" sz="2400" dirty="0">
                <a:solidFill>
                  <a:schemeClr val="bg1"/>
                </a:solidFill>
                <a:latin typeface="MaxLF-RegularSC"/>
                <a:ea typeface="Calibri" panose="020F0502020204030204" pitchFamily="34" charset="0"/>
                <a:cs typeface="Times New Roman" panose="02020603050405020304" pitchFamily="18" charset="0"/>
              </a:rPr>
              <a:t> muziekexamens voor verenigingen met </a:t>
            </a:r>
            <a:br>
              <a:rPr lang="nl-NL" sz="2400" dirty="0">
                <a:solidFill>
                  <a:schemeClr val="bg1"/>
                </a:solidFill>
                <a:latin typeface="MaxLF-RegularSC"/>
                <a:ea typeface="Calibri" panose="020F0502020204030204" pitchFamily="34" charset="0"/>
                <a:cs typeface="Times New Roman" panose="02020603050405020304" pitchFamily="18" charset="0"/>
              </a:rPr>
            </a:br>
            <a:r>
              <a:rPr lang="nl-NL" sz="2400" dirty="0">
                <a:solidFill>
                  <a:schemeClr val="bg1"/>
                </a:solidFill>
                <a:latin typeface="MaxLF-RegularSC"/>
                <a:ea typeface="Calibri" panose="020F0502020204030204" pitchFamily="34" charset="0"/>
                <a:cs typeface="Times New Roman" panose="02020603050405020304" pitchFamily="18" charset="0"/>
              </a:rPr>
              <a:t>eigen opleiding</a:t>
            </a:r>
          </a:p>
          <a:p>
            <a:r>
              <a:rPr lang="nl-NL" sz="2400" dirty="0">
                <a:solidFill>
                  <a:schemeClr val="bg1"/>
                </a:solidFill>
                <a:latin typeface="MaxLF-RegularSC"/>
                <a:ea typeface="Calibri" panose="020F0502020204030204" pitchFamily="34" charset="0"/>
                <a:cs typeface="Times New Roman" panose="02020603050405020304" pitchFamily="18" charset="0"/>
              </a:rPr>
              <a:t>Solistenconcoursen</a:t>
            </a:r>
          </a:p>
          <a:p>
            <a:r>
              <a:rPr lang="nl-NL" sz="2400" dirty="0">
                <a:solidFill>
                  <a:schemeClr val="bg1"/>
                </a:solidFill>
                <a:latin typeface="MaxLF-RegularSC"/>
                <a:ea typeface="Calibri" panose="020F0502020204030204" pitchFamily="34" charset="0"/>
                <a:cs typeface="Times New Roman" panose="02020603050405020304" pitchFamily="18" charset="0"/>
              </a:rPr>
              <a:t>LBM-Jeugdorkest</a:t>
            </a:r>
          </a:p>
          <a:p>
            <a:pPr marL="0" indent="0">
              <a:buNone/>
            </a:pPr>
            <a:endParaRPr lang="nl-NL" sz="2400" dirty="0">
              <a:solidFill>
                <a:schemeClr val="bg1"/>
              </a:solidFill>
              <a:latin typeface="MaxLF-RegularSC"/>
              <a:ea typeface="Calibri" panose="020F0502020204030204" pitchFamily="34" charset="0"/>
              <a:cs typeface="Times New Roman" panose="02020603050405020304" pitchFamily="18" charset="0"/>
            </a:endParaRP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En verder lobby i.s.m. andere provinciale</a:t>
            </a: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Bonden en de KNMO om cultuuronderwijs </a:t>
            </a: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(o.a. muziek) weer een volwassen rol te geven. </a:t>
            </a:r>
          </a:p>
          <a:p>
            <a:pPr marL="0" indent="0">
              <a:buNone/>
            </a:pPr>
            <a:endParaRPr lang="nl-NL" sz="2400" b="1" spc="600" dirty="0">
              <a:solidFill>
                <a:srgbClr val="002060"/>
              </a:solidFill>
              <a:latin typeface="MaxLF-RegularSC"/>
              <a:cs typeface="Times New Roman" panose="02020603050405020304" pitchFamily="18" charset="0"/>
            </a:endParaRP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0" indent="0">
              <a:buNone/>
            </a:pPr>
            <a:endParaRPr lang="nl-NL" sz="1600" b="1" spc="600" dirty="0">
              <a:solidFill>
                <a:srgbClr val="002060"/>
              </a:solidFill>
              <a:latin typeface="MaxLF-RegularSC" pitchFamily="50" charset="0"/>
            </a:endParaRPr>
          </a:p>
        </p:txBody>
      </p:sp>
      <p:pic>
        <p:nvPicPr>
          <p:cNvPr id="5" name="Picture 2" descr="X:\LBM\Foto's\Finale Jonge Solisten\2017\Foto's FJS 2017 (website + facebook)\FJS 2017 (9).JPEG">
            <a:extLst>
              <a:ext uri="{FF2B5EF4-FFF2-40B4-BE49-F238E27FC236}">
                <a16:creationId xmlns:a16="http://schemas.microsoft.com/office/drawing/2014/main" id="{CF307D97-583D-D0CC-97D1-273B60F185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1270" y="2722331"/>
            <a:ext cx="13725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X:\LBM\Foto's\Dag van de Blaasmuziek\2012-Dag vd Blaasmuziek - Floriade\15-06-2012\IP120615LH10163.jpg">
            <a:extLst>
              <a:ext uri="{FF2B5EF4-FFF2-40B4-BE49-F238E27FC236}">
                <a16:creationId xmlns:a16="http://schemas.microsoft.com/office/drawing/2014/main" id="{74024736-D633-EC59-A495-4934D263655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87864" y="5281864"/>
            <a:ext cx="2205907" cy="144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623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Ontwikkelsporen</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825626"/>
            <a:ext cx="7953375"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spc="600" dirty="0">
                <a:solidFill>
                  <a:srgbClr val="002060"/>
                </a:solidFill>
                <a:latin typeface="MaxLF-RegularSC"/>
              </a:rPr>
              <a:t>Dirigenten</a:t>
            </a: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(Bij)scholingsmogelijkheden voor dirigenten. </a:t>
            </a:r>
          </a:p>
          <a:p>
            <a:pPr marL="0" indent="0">
              <a:buNone/>
            </a:pPr>
            <a:r>
              <a:rPr lang="nl-NL" sz="2400" dirty="0">
                <a:solidFill>
                  <a:schemeClr val="bg1"/>
                </a:solidFill>
                <a:latin typeface="MaxLF-RegularSC"/>
                <a:ea typeface="Calibri" panose="020F0502020204030204" pitchFamily="34" charset="0"/>
                <a:cs typeface="Times New Roman" panose="02020603050405020304" pitchFamily="18" charset="0"/>
              </a:rPr>
              <a:t>Aanbod:</a:t>
            </a:r>
          </a:p>
          <a:p>
            <a:r>
              <a:rPr lang="nl-NL" sz="2400" dirty="0">
                <a:solidFill>
                  <a:schemeClr val="bg1"/>
                </a:solidFill>
                <a:latin typeface="MaxLF-RegularSC"/>
                <a:ea typeface="Calibri" panose="020F0502020204030204" pitchFamily="34" charset="0"/>
                <a:cs typeface="Times New Roman" panose="02020603050405020304" pitchFamily="18" charset="0"/>
              </a:rPr>
              <a:t>Opleiding assistent-dirigent i.s.m. RICK Weert, Kunstencentrum Venlo en Stichting  Muziekschool Kerkrade.</a:t>
            </a:r>
            <a:br>
              <a:rPr lang="nl-NL" sz="2400" dirty="0">
                <a:solidFill>
                  <a:schemeClr val="bg1"/>
                </a:solidFill>
                <a:latin typeface="MaxLF-RegularSC"/>
                <a:ea typeface="Calibri" panose="020F0502020204030204" pitchFamily="34" charset="0"/>
                <a:cs typeface="Times New Roman" panose="02020603050405020304" pitchFamily="18" charset="0"/>
              </a:rPr>
            </a:br>
            <a:r>
              <a:rPr lang="nl-NL" sz="2000" i="1" dirty="0">
                <a:solidFill>
                  <a:schemeClr val="bg1"/>
                </a:solidFill>
                <a:latin typeface="MaxLF-RegularSC"/>
                <a:ea typeface="Calibri" panose="020F0502020204030204" pitchFamily="34" charset="0"/>
                <a:cs typeface="Times New Roman" panose="02020603050405020304" pitchFamily="18" charset="0"/>
              </a:rPr>
              <a:t>(financiële impuls na behalen van het certificaat) </a:t>
            </a:r>
          </a:p>
          <a:p>
            <a:r>
              <a:rPr lang="nl-NL" sz="2400" dirty="0" err="1">
                <a:solidFill>
                  <a:schemeClr val="bg1"/>
                </a:solidFill>
                <a:latin typeface="MaxLF-RegularSC"/>
                <a:ea typeface="Calibri" panose="020F0502020204030204" pitchFamily="34" charset="0"/>
                <a:cs typeface="Times New Roman" panose="02020603050405020304" pitchFamily="18" charset="0"/>
              </a:rPr>
              <a:t>Maestri</a:t>
            </a:r>
            <a:endParaRPr lang="nl-NL" sz="2400" dirty="0">
              <a:solidFill>
                <a:schemeClr val="bg1"/>
              </a:solidFill>
              <a:latin typeface="MaxLF-RegularSC"/>
              <a:ea typeface="Calibri" panose="020F0502020204030204" pitchFamily="34" charset="0"/>
              <a:cs typeface="Times New Roman" panose="02020603050405020304" pitchFamily="18" charset="0"/>
            </a:endParaRPr>
          </a:p>
          <a:p>
            <a:pPr marL="0" indent="0">
              <a:buNone/>
            </a:pPr>
            <a:endPar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2400" b="1" spc="600" dirty="0">
              <a:solidFill>
                <a:srgbClr val="002060"/>
              </a:solidFill>
              <a:latin typeface="MaxLF-RegularSC"/>
              <a:cs typeface="Times New Roman" panose="02020603050405020304" pitchFamily="18" charset="0"/>
            </a:endParaRP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0" indent="0">
              <a:buNone/>
            </a:pPr>
            <a:endParaRPr lang="nl-NL" sz="1600" b="1" spc="600" dirty="0">
              <a:solidFill>
                <a:srgbClr val="002060"/>
              </a:solidFill>
              <a:latin typeface="MaxLF-RegularSC" pitchFamily="50" charset="0"/>
            </a:endParaRPr>
          </a:p>
        </p:txBody>
      </p:sp>
      <p:pic>
        <p:nvPicPr>
          <p:cNvPr id="6" name="Picture 2" descr="X:\LBM\Foto's\De Maestro\2016-2017\2017-05-06 - De Maestro 2016-2017\20170506-LBM-IMG_9178-Maestro + Trombone-Jurriaan Hodzelmans- LowRes.jpg">
            <a:extLst>
              <a:ext uri="{FF2B5EF4-FFF2-40B4-BE49-F238E27FC236}">
                <a16:creationId xmlns:a16="http://schemas.microsoft.com/office/drawing/2014/main" id="{AC6EF850-5459-AF93-C76F-1A781F737D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029" r="11302"/>
          <a:stretch/>
        </p:blipFill>
        <p:spPr bwMode="auto">
          <a:xfrm>
            <a:off x="7557390" y="4901067"/>
            <a:ext cx="1368393"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437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Ontwikkelsporen</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825626"/>
            <a:ext cx="7953375"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spc="600" dirty="0">
                <a:solidFill>
                  <a:srgbClr val="002060"/>
                </a:solidFill>
                <a:latin typeface="MaxLF-RegularSC"/>
              </a:rPr>
              <a:t>Concoursen</a:t>
            </a:r>
          </a:p>
          <a:p>
            <a:r>
              <a:rPr lang="nl-NL" sz="2400" dirty="0">
                <a:solidFill>
                  <a:schemeClr val="bg1"/>
                </a:solidFill>
                <a:latin typeface="MaxLF-RegularSC"/>
                <a:ea typeface="Calibri" panose="020F0502020204030204" pitchFamily="34" charset="0"/>
                <a:cs typeface="Times New Roman" panose="02020603050405020304" pitchFamily="18" charset="0"/>
              </a:rPr>
              <a:t>organisatie van concoursen in voor- en najaar</a:t>
            </a:r>
          </a:p>
          <a:p>
            <a:r>
              <a:rPr lang="nl-NL" sz="2400" dirty="0">
                <a:solidFill>
                  <a:schemeClr val="bg1"/>
                </a:solidFill>
                <a:latin typeface="MaxLF-RegularSC"/>
                <a:ea typeface="Calibri" panose="020F0502020204030204" pitchFamily="34" charset="0"/>
                <a:cs typeface="Times New Roman" panose="02020603050405020304" pitchFamily="18" charset="0"/>
              </a:rPr>
              <a:t>organisatie Open Podia in voor- en najaar (</a:t>
            </a:r>
            <a:r>
              <a:rPr lang="nl-NL" sz="2400" i="1" dirty="0">
                <a:solidFill>
                  <a:schemeClr val="bg1"/>
                </a:solidFill>
                <a:latin typeface="MaxLF-RegularSC"/>
                <a:ea typeface="Calibri" panose="020F0502020204030204" pitchFamily="34" charset="0"/>
                <a:cs typeface="Times New Roman" panose="02020603050405020304" pitchFamily="18" charset="0"/>
              </a:rPr>
              <a:t>nieuw!</a:t>
            </a:r>
            <a:r>
              <a:rPr lang="nl-NL" sz="2400" dirty="0">
                <a:solidFill>
                  <a:schemeClr val="bg1"/>
                </a:solidFill>
                <a:latin typeface="MaxLF-RegularSC"/>
                <a:ea typeface="Calibri" panose="020F0502020204030204" pitchFamily="34" charset="0"/>
                <a:cs typeface="Times New Roman" panose="02020603050405020304" pitchFamily="18" charset="0"/>
              </a:rPr>
              <a:t>)</a:t>
            </a:r>
          </a:p>
          <a:p>
            <a:r>
              <a:rPr lang="nl-NL" sz="2400" dirty="0">
                <a:solidFill>
                  <a:schemeClr val="bg1"/>
                </a:solidFill>
                <a:latin typeface="MaxLF-RegularSC"/>
                <a:ea typeface="Calibri" panose="020F0502020204030204" pitchFamily="34" charset="0"/>
                <a:cs typeface="Times New Roman" panose="02020603050405020304" pitchFamily="18" charset="0"/>
              </a:rPr>
              <a:t>jury-aan-huis</a:t>
            </a:r>
          </a:p>
          <a:p>
            <a:pPr marL="0" indent="0">
              <a:buNone/>
            </a:pPr>
            <a:endPar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2400" b="1" spc="600" dirty="0">
                <a:solidFill>
                  <a:srgbClr val="002060"/>
                </a:solidFill>
                <a:latin typeface="MaxLF-RegularSC"/>
                <a:cs typeface="Times New Roman" panose="02020603050405020304" pitchFamily="18" charset="0"/>
                <a:hlinkClick r:id="rId3"/>
              </a:rPr>
              <a:t>https://vimeo.com/864761440</a:t>
            </a:r>
            <a:r>
              <a:rPr lang="nl-NL" sz="2400" b="1" spc="600" dirty="0">
                <a:solidFill>
                  <a:srgbClr val="002060"/>
                </a:solidFill>
                <a:latin typeface="MaxLF-RegularSC"/>
                <a:cs typeface="Times New Roman" panose="02020603050405020304" pitchFamily="18" charset="0"/>
              </a:rPr>
              <a:t> </a:t>
            </a: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0" indent="0">
              <a:buNone/>
            </a:pPr>
            <a:endParaRPr lang="nl-NL" sz="1600" b="1" spc="600" dirty="0">
              <a:solidFill>
                <a:srgbClr val="002060"/>
              </a:solidFill>
              <a:latin typeface="MaxLF-RegularSC" pitchFamily="50" charset="0"/>
            </a:endParaRPr>
          </a:p>
        </p:txBody>
      </p:sp>
      <p:pic>
        <p:nvPicPr>
          <p:cNvPr id="5" name="Picture 3" descr="X:\LBM\Foto's\Concertconcoursen\2016 - Concertconcoursen 2016\Concertconcoursen 2016 (10).jpg">
            <a:extLst>
              <a:ext uri="{FF2B5EF4-FFF2-40B4-BE49-F238E27FC236}">
                <a16:creationId xmlns:a16="http://schemas.microsoft.com/office/drawing/2014/main" id="{D933E50E-D78C-068B-8FBE-C2651537687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339" y="4717483"/>
            <a:ext cx="2700000"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419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Ontwikkelsporen</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825626"/>
            <a:ext cx="7953375"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spc="600" dirty="0">
                <a:solidFill>
                  <a:srgbClr val="002060"/>
                </a:solidFill>
                <a:latin typeface="MaxLF-RegularSC"/>
              </a:rPr>
              <a:t>Concepten</a:t>
            </a:r>
          </a:p>
          <a:p>
            <a:r>
              <a:rPr lang="nl-NL" sz="2400" dirty="0">
                <a:solidFill>
                  <a:schemeClr val="bg1"/>
                </a:solidFill>
                <a:latin typeface="MaxLF-RegularSC"/>
                <a:ea typeface="Times New Roman" panose="02020603050405020304" pitchFamily="18" charset="0"/>
              </a:rPr>
              <a:t>Limburgs </a:t>
            </a:r>
            <a:r>
              <a:rPr lang="nl-NL" sz="2400" dirty="0" err="1">
                <a:solidFill>
                  <a:schemeClr val="bg1"/>
                </a:solidFill>
                <a:latin typeface="MaxLF-RegularSC"/>
                <a:ea typeface="Times New Roman" panose="02020603050405020304" pitchFamily="18" charset="0"/>
              </a:rPr>
              <a:t>Meziekdaagorkest</a:t>
            </a:r>
            <a:r>
              <a:rPr lang="nl-NL" sz="2400" dirty="0">
                <a:solidFill>
                  <a:schemeClr val="bg1"/>
                </a:solidFill>
                <a:latin typeface="MaxLF-RegularSC"/>
                <a:ea typeface="Times New Roman" panose="02020603050405020304" pitchFamily="18" charset="0"/>
              </a:rPr>
              <a:t> 2024</a:t>
            </a:r>
          </a:p>
          <a:p>
            <a:r>
              <a:rPr lang="nl-NL" sz="2400" dirty="0">
                <a:solidFill>
                  <a:schemeClr val="bg1"/>
                </a:solidFill>
                <a:latin typeface="MaxLF-RegularSC"/>
                <a:ea typeface="Calibri" panose="020F0502020204030204" pitchFamily="34" charset="0"/>
                <a:cs typeface="Times New Roman" panose="02020603050405020304" pitchFamily="18" charset="0"/>
              </a:rPr>
              <a:t>Een aanbod van de LBM aan verenigingen, waarmee zij een kant en klaar programma aangeboden krijgen om een avondvullend programma te verzorgen.</a:t>
            </a:r>
            <a:br>
              <a:rPr lang="nl-NL" sz="2400" dirty="0">
                <a:solidFill>
                  <a:schemeClr val="bg1"/>
                </a:solidFill>
                <a:latin typeface="MaxLF-RegularSC"/>
                <a:ea typeface="Calibri" panose="020F0502020204030204" pitchFamily="34" charset="0"/>
                <a:cs typeface="Times New Roman" panose="02020603050405020304" pitchFamily="18" charset="0"/>
              </a:rPr>
            </a:br>
            <a:r>
              <a:rPr lang="nl-NL" sz="2400" dirty="0">
                <a:solidFill>
                  <a:schemeClr val="bg1"/>
                </a:solidFill>
                <a:latin typeface="MaxLF-RegularSC"/>
                <a:ea typeface="Calibri" panose="020F0502020204030204" pitchFamily="34" charset="0"/>
                <a:cs typeface="Times New Roman" panose="02020603050405020304" pitchFamily="18" charset="0"/>
              </a:rPr>
              <a:t>Aanbod omvat:</a:t>
            </a:r>
          </a:p>
          <a:p>
            <a:pPr lvl="1"/>
            <a:r>
              <a:rPr lang="nl-NL" dirty="0">
                <a:solidFill>
                  <a:schemeClr val="bg1"/>
                </a:solidFill>
                <a:latin typeface="MaxLF-RegularSC"/>
                <a:ea typeface="Calibri" panose="020F0502020204030204" pitchFamily="34" charset="0"/>
                <a:cs typeface="Times New Roman" panose="02020603050405020304" pitchFamily="18" charset="0"/>
              </a:rPr>
              <a:t>arrangementen</a:t>
            </a:r>
          </a:p>
          <a:p>
            <a:pPr lvl="1"/>
            <a:r>
              <a:rPr lang="nl-NL" dirty="0">
                <a:solidFill>
                  <a:schemeClr val="bg1"/>
                </a:solidFill>
                <a:latin typeface="MaxLF-RegularSC"/>
                <a:ea typeface="Calibri" panose="020F0502020204030204" pitchFamily="34" charset="0"/>
                <a:cs typeface="Times New Roman" panose="02020603050405020304" pitchFamily="18" charset="0"/>
              </a:rPr>
              <a:t>lijst met voorgestelde artiesten</a:t>
            </a:r>
          </a:p>
          <a:p>
            <a:pPr lvl="1"/>
            <a:r>
              <a:rPr lang="nl-NL" dirty="0">
                <a:solidFill>
                  <a:schemeClr val="bg1"/>
                </a:solidFill>
                <a:latin typeface="MaxLF-RegularSC"/>
                <a:ea typeface="Calibri" panose="020F0502020204030204" pitchFamily="34" charset="0"/>
                <a:cs typeface="Times New Roman" panose="02020603050405020304" pitchFamily="18" charset="0"/>
              </a:rPr>
              <a:t>PR-plan</a:t>
            </a:r>
          </a:p>
          <a:p>
            <a:pPr marL="0" indent="0">
              <a:buNone/>
            </a:pPr>
            <a:endParaRPr lang="nl-NL" sz="2400" dirty="0">
              <a:solidFill>
                <a:schemeClr val="bg1"/>
              </a:solidFill>
              <a:latin typeface="MaxLF-RegularSC"/>
              <a:ea typeface="Calibri" panose="020F0502020204030204" pitchFamily="34" charset="0"/>
              <a:cs typeface="Times New Roman" panose="02020603050405020304" pitchFamily="18" charset="0"/>
            </a:endParaRPr>
          </a:p>
          <a:p>
            <a:pPr marL="0" indent="0">
              <a:buNone/>
            </a:pPr>
            <a:r>
              <a:rPr lang="nl-NL" sz="1600" b="1" i="1" spc="600" dirty="0">
                <a:solidFill>
                  <a:srgbClr val="002060"/>
                </a:solidFill>
                <a:latin typeface="MaxLF-RegularSC"/>
              </a:rPr>
              <a:t>(in ontwikkeling)</a:t>
            </a:r>
          </a:p>
        </p:txBody>
      </p:sp>
      <p:pic>
        <p:nvPicPr>
          <p:cNvPr id="7" name="Afbeelding 6" descr="Muziekblad">
            <a:extLst>
              <a:ext uri="{FF2B5EF4-FFF2-40B4-BE49-F238E27FC236}">
                <a16:creationId xmlns:a16="http://schemas.microsoft.com/office/drawing/2014/main" id="{422D4FA7-6B8B-7171-3D3D-12C018C1C7EF}"/>
              </a:ext>
            </a:extLst>
          </p:cNvPr>
          <p:cNvPicPr>
            <a:picLocks noChangeAspect="1"/>
          </p:cNvPicPr>
          <p:nvPr/>
        </p:nvPicPr>
        <p:blipFill>
          <a:blip r:embed="rId3"/>
          <a:stretch>
            <a:fillRect/>
          </a:stretch>
        </p:blipFill>
        <p:spPr>
          <a:xfrm>
            <a:off x="5739064" y="4493400"/>
            <a:ext cx="3215637" cy="2143235"/>
          </a:xfrm>
          <a:prstGeom prst="rect">
            <a:avLst/>
          </a:prstGeom>
        </p:spPr>
      </p:pic>
      <p:pic>
        <p:nvPicPr>
          <p:cNvPr id="9" name="Afbeelding 8" descr="Trompet">
            <a:extLst>
              <a:ext uri="{FF2B5EF4-FFF2-40B4-BE49-F238E27FC236}">
                <a16:creationId xmlns:a16="http://schemas.microsoft.com/office/drawing/2014/main" id="{C84350D3-2855-5F0B-C3E9-32E6F8622C0E}"/>
              </a:ext>
            </a:extLst>
          </p:cNvPr>
          <p:cNvPicPr>
            <a:picLocks noChangeAspect="1"/>
          </p:cNvPicPr>
          <p:nvPr/>
        </p:nvPicPr>
        <p:blipFill>
          <a:blip r:embed="rId4"/>
          <a:stretch>
            <a:fillRect/>
          </a:stretch>
        </p:blipFill>
        <p:spPr>
          <a:xfrm>
            <a:off x="6954079" y="4493399"/>
            <a:ext cx="2000623" cy="1125351"/>
          </a:xfrm>
          <a:prstGeom prst="rect">
            <a:avLst/>
          </a:prstGeom>
        </p:spPr>
      </p:pic>
    </p:spTree>
    <p:extLst>
      <p:ext uri="{BB962C8B-B14F-4D97-AF65-F5344CB8AC3E}">
        <p14:creationId xmlns:p14="http://schemas.microsoft.com/office/powerpoint/2010/main" val="1887268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Dagelijkse ondersteuning</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978026"/>
            <a:ext cx="7953375"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solidFill>
                  <a:schemeClr val="bg1"/>
                </a:solidFill>
                <a:latin typeface="MaxLF-RegularSC"/>
                <a:ea typeface="Calibri" panose="020F0502020204030204" pitchFamily="34" charset="0"/>
                <a:cs typeface="Times New Roman" panose="02020603050405020304" pitchFamily="18" charset="0"/>
              </a:rPr>
              <a:t>Helpdesk ledentooladministratie</a:t>
            </a:r>
          </a:p>
          <a:p>
            <a:r>
              <a:rPr lang="nl-NL" sz="2400" dirty="0">
                <a:solidFill>
                  <a:schemeClr val="bg1"/>
                </a:solidFill>
                <a:latin typeface="MaxLF-RegularSC"/>
                <a:ea typeface="Calibri" panose="020F0502020204030204" pitchFamily="34" charset="0"/>
                <a:cs typeface="Times New Roman" panose="02020603050405020304" pitchFamily="18" charset="0"/>
              </a:rPr>
              <a:t>Verzorgen van insigne aanvragen </a:t>
            </a:r>
          </a:p>
          <a:p>
            <a:r>
              <a:rPr lang="nl-NL" sz="2400" dirty="0">
                <a:solidFill>
                  <a:schemeClr val="bg1"/>
                </a:solidFill>
                <a:latin typeface="MaxLF-RegularSC"/>
                <a:ea typeface="Calibri" panose="020F0502020204030204" pitchFamily="34" charset="0"/>
                <a:cs typeface="Times New Roman" panose="02020603050405020304" pitchFamily="18" charset="0"/>
              </a:rPr>
              <a:t>Kenniscentrum</a:t>
            </a:r>
          </a:p>
          <a:p>
            <a:r>
              <a:rPr lang="nl-NL" sz="2400" dirty="0">
                <a:solidFill>
                  <a:schemeClr val="bg1"/>
                </a:solidFill>
                <a:latin typeface="MaxLF-RegularSC"/>
                <a:ea typeface="Calibri" panose="020F0502020204030204" pitchFamily="34" charset="0"/>
                <a:cs typeface="Times New Roman" panose="02020603050405020304" pitchFamily="18" charset="0"/>
              </a:rPr>
              <a:t>Verzorgen van nieuwsbrieven + </a:t>
            </a:r>
            <a:r>
              <a:rPr lang="nl-NL" sz="2400" dirty="0" err="1">
                <a:solidFill>
                  <a:schemeClr val="bg1"/>
                </a:solidFill>
                <a:latin typeface="MaxLF-RegularSC"/>
                <a:ea typeface="Calibri" panose="020F0502020204030204" pitchFamily="34" charset="0"/>
                <a:cs typeface="Times New Roman" panose="02020603050405020304" pitchFamily="18" charset="0"/>
              </a:rPr>
              <a:t>social</a:t>
            </a:r>
            <a:r>
              <a:rPr lang="nl-NL" sz="2400" dirty="0">
                <a:solidFill>
                  <a:schemeClr val="bg1"/>
                </a:solidFill>
                <a:latin typeface="MaxLF-RegularSC"/>
                <a:ea typeface="Calibri" panose="020F0502020204030204" pitchFamily="34" charset="0"/>
                <a:cs typeface="Times New Roman" panose="02020603050405020304" pitchFamily="18" charset="0"/>
              </a:rPr>
              <a:t> media</a:t>
            </a:r>
          </a:p>
          <a:p>
            <a:r>
              <a:rPr lang="nl-NL" sz="2400" dirty="0" err="1">
                <a:solidFill>
                  <a:schemeClr val="bg1"/>
                </a:solidFill>
                <a:latin typeface="MaxLF-RegularSC"/>
                <a:ea typeface="Calibri" panose="020F0502020204030204" pitchFamily="34" charset="0"/>
                <a:cs typeface="Times New Roman" panose="02020603050405020304" pitchFamily="18" charset="0"/>
              </a:rPr>
              <a:t>Coachingstrajecten</a:t>
            </a:r>
            <a:r>
              <a:rPr lang="nl-NL" sz="2400" dirty="0">
                <a:solidFill>
                  <a:schemeClr val="bg1"/>
                </a:solidFill>
                <a:latin typeface="MaxLF-RegularSC"/>
                <a:ea typeface="Calibri" panose="020F0502020204030204" pitchFamily="34" charset="0"/>
                <a:cs typeface="Times New Roman" panose="02020603050405020304" pitchFamily="18" charset="0"/>
              </a:rPr>
              <a:t> (intake + koppelen coach + evaluatie)</a:t>
            </a:r>
            <a:endParaRPr lang="nl-NL" sz="2400" b="1" spc="600" dirty="0">
              <a:solidFill>
                <a:srgbClr val="002060"/>
              </a:solidFill>
              <a:latin typeface="MaxLF-RegularSC"/>
              <a:cs typeface="Times New Roman" panose="02020603050405020304" pitchFamily="18" charset="0"/>
            </a:endParaRPr>
          </a:p>
          <a:p>
            <a:pPr marL="457189" indent="-457189">
              <a:buFont typeface="+mj-lt"/>
              <a:buAutoNum type="arabicPeriod"/>
            </a:pPr>
            <a:endParaRPr lang="nl-NL" sz="2400" b="1" spc="600" dirty="0">
              <a:solidFill>
                <a:schemeClr val="bg1"/>
              </a:solidFill>
              <a:latin typeface="MaxLF-RegularSC"/>
              <a:cs typeface="Times New Roman" panose="02020603050405020304" pitchFamily="18" charset="0"/>
            </a:endParaRPr>
          </a:p>
          <a:p>
            <a:pPr marL="0" indent="0">
              <a:buNone/>
            </a:pPr>
            <a:endParaRPr lang="nl-NL" sz="2400" b="1" spc="600" dirty="0">
              <a:solidFill>
                <a:schemeClr val="bg1"/>
              </a:solidFill>
              <a:latin typeface="MaxLF-RegularSC"/>
              <a:cs typeface="Times New Roman" panose="02020603050405020304" pitchFamily="18" charset="0"/>
            </a:endParaRPr>
          </a:p>
          <a:p>
            <a:pPr marL="0" indent="0">
              <a:buNone/>
            </a:pPr>
            <a:endParaRPr lang="nl-NL" sz="1600" b="1" spc="600" dirty="0">
              <a:solidFill>
                <a:srgbClr val="002060"/>
              </a:solidFill>
              <a:latin typeface="MaxLF-RegularSC" pitchFamily="50" charset="0"/>
            </a:endParaRPr>
          </a:p>
        </p:txBody>
      </p:sp>
      <p:pic>
        <p:nvPicPr>
          <p:cNvPr id="8" name="Afbeelding 7" descr="Afbeelding met buitenshuis, hemel, gebouw, wolk&#10;&#10;Automatisch gegenereerde beschrijving">
            <a:extLst>
              <a:ext uri="{FF2B5EF4-FFF2-40B4-BE49-F238E27FC236}">
                <a16:creationId xmlns:a16="http://schemas.microsoft.com/office/drawing/2014/main" id="{997A632F-C3EA-87EB-361B-362CB97D6089}"/>
              </a:ext>
            </a:extLst>
          </p:cNvPr>
          <p:cNvPicPr>
            <a:picLocks noChangeAspect="1"/>
          </p:cNvPicPr>
          <p:nvPr/>
        </p:nvPicPr>
        <p:blipFill>
          <a:blip r:embed="rId3"/>
          <a:stretch>
            <a:fillRect/>
          </a:stretch>
        </p:blipFill>
        <p:spPr>
          <a:xfrm>
            <a:off x="5275080" y="4606031"/>
            <a:ext cx="3587935" cy="1987652"/>
          </a:xfrm>
          <a:prstGeom prst="rect">
            <a:avLst/>
          </a:prstGeom>
        </p:spPr>
      </p:pic>
    </p:spTree>
    <p:extLst>
      <p:ext uri="{BB962C8B-B14F-4D97-AF65-F5344CB8AC3E}">
        <p14:creationId xmlns:p14="http://schemas.microsoft.com/office/powerpoint/2010/main" val="3099654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Communicatie</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978026"/>
            <a:ext cx="7953375"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b="1" dirty="0" err="1">
                <a:solidFill>
                  <a:schemeClr val="bg1"/>
                </a:solidFill>
                <a:latin typeface="MaxLF-RegularSC"/>
              </a:rPr>
              <a:t>Blaosriek</a:t>
            </a:r>
            <a:r>
              <a:rPr lang="nl-NL" sz="2400" dirty="0">
                <a:solidFill>
                  <a:schemeClr val="bg1"/>
                </a:solidFill>
                <a:latin typeface="MaxLF-RegularSC"/>
              </a:rPr>
              <a:t> - Rob Mennen bezoekt 12 verenigingen en brengt bijzondere, grappige en ontroerende verhalen in beeld</a:t>
            </a:r>
          </a:p>
          <a:p>
            <a:pPr marL="0" indent="0">
              <a:buNone/>
            </a:pPr>
            <a:r>
              <a:rPr lang="nl-NL" sz="2400" spc="600" dirty="0">
                <a:solidFill>
                  <a:schemeClr val="bg1"/>
                </a:solidFill>
                <a:latin typeface="MaxLF-RegularSC"/>
              </a:rPr>
              <a:t> </a:t>
            </a:r>
          </a:p>
          <a:p>
            <a:r>
              <a:rPr lang="nl-NL" sz="2400" spc="600" dirty="0">
                <a:solidFill>
                  <a:schemeClr val="bg1"/>
                </a:solidFill>
                <a:latin typeface="MaxLF-RegularSC"/>
                <a:hlinkClick r:id="rId3">
                  <a:extLst>
                    <a:ext uri="{A12FA001-AC4F-418D-AE19-62706E023703}">
                      <ahyp:hlinkClr xmlns:ahyp="http://schemas.microsoft.com/office/drawing/2018/hyperlinkcolor" val="tx"/>
                    </a:ext>
                  </a:extLst>
                </a:hlinkClick>
              </a:rPr>
              <a:t>www.lbmblaasmuziek.nl</a:t>
            </a:r>
            <a:endParaRPr lang="nl-NL" sz="2400" spc="600" dirty="0">
              <a:solidFill>
                <a:schemeClr val="bg1"/>
              </a:solidFill>
              <a:latin typeface="MaxLF-RegularSC"/>
            </a:endParaRPr>
          </a:p>
          <a:p>
            <a:endParaRPr lang="nl-NL" sz="2400" spc="600" dirty="0">
              <a:solidFill>
                <a:schemeClr val="bg1"/>
              </a:solidFill>
              <a:latin typeface="MaxLF-RegularSC"/>
            </a:endParaRPr>
          </a:p>
          <a:p>
            <a:r>
              <a:rPr lang="nl-NL" sz="2400" spc="600" dirty="0">
                <a:solidFill>
                  <a:schemeClr val="bg1"/>
                </a:solidFill>
                <a:latin typeface="MaxLF-RegularSC"/>
                <a:hlinkClick r:id="rId4">
                  <a:extLst>
                    <a:ext uri="{A12FA001-AC4F-418D-AE19-62706E023703}">
                      <ahyp:hlinkClr xmlns:ahyp="http://schemas.microsoft.com/office/drawing/2018/hyperlinkcolor" val="tx"/>
                    </a:ext>
                  </a:extLst>
                </a:hlinkClick>
              </a:rPr>
              <a:t>Facebook</a:t>
            </a:r>
            <a:endParaRPr lang="nl-NL" sz="2400" spc="600" dirty="0">
              <a:solidFill>
                <a:schemeClr val="bg1"/>
              </a:solidFill>
              <a:latin typeface="MaxLF-RegularSC"/>
            </a:endParaRPr>
          </a:p>
          <a:p>
            <a:endParaRPr lang="nl-NL" sz="2400" spc="600" dirty="0">
              <a:solidFill>
                <a:schemeClr val="bg1"/>
              </a:solidFill>
              <a:latin typeface="MaxLF-RegularSC"/>
            </a:endParaRPr>
          </a:p>
          <a:p>
            <a:r>
              <a:rPr lang="nl-NL" sz="2400" spc="600" dirty="0">
                <a:solidFill>
                  <a:schemeClr val="bg1"/>
                </a:solidFill>
                <a:latin typeface="MaxLF-RegularSC"/>
                <a:hlinkClick r:id="rId5">
                  <a:extLst>
                    <a:ext uri="{A12FA001-AC4F-418D-AE19-62706E023703}">
                      <ahyp:hlinkClr xmlns:ahyp="http://schemas.microsoft.com/office/drawing/2018/hyperlinkcolor" val="tx"/>
                    </a:ext>
                  </a:extLst>
                </a:hlinkClick>
              </a:rPr>
              <a:t>Instagram</a:t>
            </a:r>
            <a:endParaRPr lang="nl-NL" sz="2400" spc="600" dirty="0">
              <a:solidFill>
                <a:schemeClr val="bg1"/>
              </a:solidFill>
              <a:latin typeface="MaxLF-RegularSC"/>
            </a:endParaRPr>
          </a:p>
          <a:p>
            <a:endParaRPr lang="nl-NL" sz="2400" spc="600" dirty="0">
              <a:solidFill>
                <a:schemeClr val="bg1"/>
              </a:solidFill>
              <a:latin typeface="MaxLF-RegularSC"/>
            </a:endParaRPr>
          </a:p>
          <a:p>
            <a:r>
              <a:rPr lang="nl-NL" sz="2400" spc="600" dirty="0">
                <a:solidFill>
                  <a:schemeClr val="bg1"/>
                </a:solidFill>
                <a:latin typeface="MaxLF-RegularSC"/>
              </a:rPr>
              <a:t>Nieuwsbrief: </a:t>
            </a:r>
            <a:r>
              <a:rPr lang="nl-NL" sz="2400" spc="600" dirty="0">
                <a:solidFill>
                  <a:schemeClr val="bg1"/>
                </a:solidFill>
                <a:latin typeface="MaxLF-RegularSC"/>
                <a:hlinkClick r:id="rId6">
                  <a:extLst>
                    <a:ext uri="{A12FA001-AC4F-418D-AE19-62706E023703}">
                      <ahyp:hlinkClr xmlns:ahyp="http://schemas.microsoft.com/office/drawing/2018/hyperlinkcolor" val="tx"/>
                    </a:ext>
                  </a:extLst>
                </a:hlinkClick>
              </a:rPr>
              <a:t>meld je aan!</a:t>
            </a:r>
            <a:endParaRPr lang="nl-NL" sz="2400" spc="600" dirty="0">
              <a:solidFill>
                <a:schemeClr val="bg1"/>
              </a:solidFill>
              <a:latin typeface="MaxLF-RegularSC"/>
            </a:endParaRPr>
          </a:p>
          <a:p>
            <a:endParaRPr lang="nl-NL" sz="2400" spc="600" dirty="0">
              <a:solidFill>
                <a:schemeClr val="bg1"/>
              </a:solidFill>
              <a:latin typeface="MaxLF-RegularSC"/>
              <a:cs typeface="Times New Roman" panose="02020603050405020304" pitchFamily="18" charset="0"/>
            </a:endParaRPr>
          </a:p>
          <a:p>
            <a:pPr marL="457189" indent="-457189">
              <a:buFont typeface="+mj-lt"/>
              <a:buAutoNum type="arabicPeriod"/>
            </a:pPr>
            <a:endParaRPr lang="nl-NL" sz="2400" spc="600" dirty="0">
              <a:solidFill>
                <a:schemeClr val="bg1"/>
              </a:solidFill>
              <a:latin typeface="MaxLF-RegularSC"/>
              <a:cs typeface="Times New Roman" panose="02020603050405020304" pitchFamily="18" charset="0"/>
            </a:endParaRPr>
          </a:p>
          <a:p>
            <a:pPr marL="0" indent="0">
              <a:buNone/>
            </a:pPr>
            <a:endParaRPr lang="nl-NL" sz="2400" spc="600" dirty="0">
              <a:solidFill>
                <a:schemeClr val="bg1"/>
              </a:solidFill>
              <a:latin typeface="MaxLF-RegularSC"/>
              <a:cs typeface="Times New Roman" panose="02020603050405020304" pitchFamily="18" charset="0"/>
            </a:endParaRPr>
          </a:p>
          <a:p>
            <a:pPr marL="0" indent="0">
              <a:buNone/>
            </a:pPr>
            <a:endParaRPr lang="nl-NL" sz="1600" spc="600" dirty="0">
              <a:solidFill>
                <a:schemeClr val="bg1"/>
              </a:solidFill>
              <a:latin typeface="MaxLF-RegularSC" pitchFamily="50" charset="0"/>
            </a:endParaRPr>
          </a:p>
        </p:txBody>
      </p:sp>
    </p:spTree>
    <p:extLst>
      <p:ext uri="{BB962C8B-B14F-4D97-AF65-F5344CB8AC3E}">
        <p14:creationId xmlns:p14="http://schemas.microsoft.com/office/powerpoint/2010/main" val="914231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a:xfrm>
            <a:off x="685800" y="1564556"/>
            <a:ext cx="7772400" cy="2521669"/>
          </a:xfrm>
        </p:spPr>
        <p:txBody>
          <a:bodyPr>
            <a:normAutofit/>
          </a:bodyPr>
          <a:lstStyle/>
          <a:p>
            <a:br>
              <a:rPr lang="nl-NL" sz="4000" b="1" dirty="0">
                <a:solidFill>
                  <a:schemeClr val="tx2">
                    <a:lumMod val="50000"/>
                  </a:schemeClr>
                </a:solidFill>
                <a:latin typeface="+mn-lt"/>
                <a:ea typeface="Avenir Heavy" charset="0"/>
                <a:cs typeface="Avenir Heavy" charset="0"/>
              </a:rPr>
            </a:br>
            <a:endParaRPr lang="nl-NL" sz="4000" b="1" dirty="0">
              <a:solidFill>
                <a:schemeClr val="tx2">
                  <a:lumMod val="50000"/>
                </a:schemeClr>
              </a:solidFill>
              <a:latin typeface="+mn-lt"/>
              <a:ea typeface="Avenir Heavy" charset="0"/>
              <a:cs typeface="Avenir Heavy" charset="0"/>
            </a:endParaRPr>
          </a:p>
        </p:txBody>
      </p:sp>
      <p:pic>
        <p:nvPicPr>
          <p:cNvPr id="2" name="Onlinemedia 1" title="Blaosriek | Aflevering 1 | De repetitieavond">
            <a:hlinkClick r:id="" action="ppaction://media"/>
            <a:extLst>
              <a:ext uri="{FF2B5EF4-FFF2-40B4-BE49-F238E27FC236}">
                <a16:creationId xmlns:a16="http://schemas.microsoft.com/office/drawing/2014/main" id="{F5B77666-840E-BAD7-E2C7-4DAC529BDB16}"/>
              </a:ext>
            </a:extLst>
          </p:cNvPr>
          <p:cNvPicPr>
            <a:picLocks noRot="1" noChangeAspect="1"/>
          </p:cNvPicPr>
          <p:nvPr>
            <a:videoFile r:link="rId1"/>
          </p:nvPr>
        </p:nvPicPr>
        <p:blipFill>
          <a:blip r:embed="rId4"/>
          <a:stretch>
            <a:fillRect/>
          </a:stretch>
        </p:blipFill>
        <p:spPr>
          <a:xfrm>
            <a:off x="219075" y="69739"/>
            <a:ext cx="8705850" cy="6788261"/>
          </a:xfrm>
          <a:prstGeom prst="rect">
            <a:avLst/>
          </a:prstGeom>
        </p:spPr>
      </p:pic>
    </p:spTree>
    <p:extLst>
      <p:ext uri="{BB962C8B-B14F-4D97-AF65-F5344CB8AC3E}">
        <p14:creationId xmlns:p14="http://schemas.microsoft.com/office/powerpoint/2010/main" val="195814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6661"/>
          </a:xfrm>
          <a:prstGeom prst="rect">
            <a:avLst/>
          </a:prstGeom>
        </p:spPr>
      </p:pic>
      <p:sp>
        <p:nvSpPr>
          <p:cNvPr id="2" name="Titel 1">
            <a:extLst>
              <a:ext uri="{FF2B5EF4-FFF2-40B4-BE49-F238E27FC236}">
                <a16:creationId xmlns:a16="http://schemas.microsoft.com/office/drawing/2014/main" id="{D603D984-635E-5F4E-A72D-8C90A4F50ED2}"/>
              </a:ext>
            </a:extLst>
          </p:cNvPr>
          <p:cNvSpPr>
            <a:spLocks noGrp="1"/>
          </p:cNvSpPr>
          <p:nvPr>
            <p:ph type="title"/>
          </p:nvPr>
        </p:nvSpPr>
        <p:spPr>
          <a:xfrm>
            <a:off x="628650" y="365126"/>
            <a:ext cx="7886700" cy="958849"/>
          </a:xfrm>
        </p:spPr>
        <p:txBody>
          <a:bodyPr>
            <a:normAutofit fontScale="90000"/>
          </a:bodyPr>
          <a:lstStyle/>
          <a:p>
            <a:r>
              <a:rPr lang="nl-NL" spc="600" dirty="0">
                <a:solidFill>
                  <a:schemeClr val="bg1"/>
                </a:solidFill>
                <a:latin typeface="MaxLF-RegularSC" pitchFamily="50" charset="0"/>
              </a:rPr>
              <a:t>AGENDA</a:t>
            </a:r>
            <a:br>
              <a:rPr lang="nl-NL" spc="600" dirty="0">
                <a:solidFill>
                  <a:schemeClr val="bg1"/>
                </a:solidFill>
                <a:latin typeface="MaxLF-RegularSC" pitchFamily="50" charset="0"/>
              </a:rPr>
            </a:br>
            <a:r>
              <a:rPr lang="nl-NL" sz="1800" spc="600" dirty="0">
                <a:solidFill>
                  <a:schemeClr val="bg1"/>
                </a:solidFill>
                <a:latin typeface="MaxLF-RegularSC" pitchFamily="50" charset="0"/>
              </a:rPr>
              <a:t>ALGEMENE LEDENVERGADERING- 28 oktober 2023</a:t>
            </a:r>
            <a:endParaRPr lang="nl-NL" b="1" dirty="0">
              <a:latin typeface="+mn-lt"/>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628650" y="1581149"/>
            <a:ext cx="7886700" cy="4476751"/>
          </a:xfrm>
        </p:spPr>
        <p:txBody>
          <a:bodyPr>
            <a:noAutofit/>
          </a:bodyPr>
          <a:lstStyle/>
          <a:p>
            <a:pPr marL="342900" lvl="0" indent="-342900">
              <a:buAutoNum type="arabicPeriod"/>
            </a:pPr>
            <a:r>
              <a:rPr lang="nl-NL" sz="1600" dirty="0">
                <a:solidFill>
                  <a:schemeClr val="bg1"/>
                </a:solidFill>
              </a:rPr>
              <a:t>Opening door de voorzitter en inventarisatie voor de rondvraag</a:t>
            </a:r>
          </a:p>
          <a:p>
            <a:pPr marL="342900" lvl="0" indent="-342900">
              <a:buAutoNum type="arabicPeriod"/>
            </a:pPr>
            <a:r>
              <a:rPr lang="nl-NL" sz="1600" dirty="0">
                <a:solidFill>
                  <a:schemeClr val="bg1"/>
                </a:solidFill>
              </a:rPr>
              <a:t>Vaststelling Verslag Algemene Ledenvergadering dd. 10 juni 2023	</a:t>
            </a:r>
          </a:p>
          <a:p>
            <a:pPr marL="342900" lvl="0" indent="-342900">
              <a:buAutoNum type="arabicPeriod"/>
            </a:pPr>
            <a:r>
              <a:rPr lang="nl-NL" sz="1600" dirty="0">
                <a:solidFill>
                  <a:schemeClr val="bg1"/>
                </a:solidFill>
              </a:rPr>
              <a:t>Mededelingen</a:t>
            </a:r>
          </a:p>
          <a:p>
            <a:pPr marL="342900" lvl="0" indent="-342900">
              <a:buAutoNum type="arabicPeriod"/>
            </a:pPr>
            <a:r>
              <a:rPr lang="nl-NL" sz="1600" dirty="0">
                <a:solidFill>
                  <a:schemeClr val="bg1"/>
                </a:solidFill>
              </a:rPr>
              <a:t>Speerpunten – Samenwerking – Werk/activiteitenplan</a:t>
            </a:r>
          </a:p>
          <a:p>
            <a:pPr marL="342900" lvl="0" indent="-342900">
              <a:buAutoNum type="arabicPeriod"/>
            </a:pPr>
            <a:r>
              <a:rPr lang="nl-NL" sz="1600" dirty="0">
                <a:solidFill>
                  <a:schemeClr val="bg1"/>
                </a:solidFill>
              </a:rPr>
              <a:t>Begroting</a:t>
            </a:r>
          </a:p>
          <a:p>
            <a:pPr marL="342900" lvl="0" indent="-342900">
              <a:buAutoNum type="arabicPeriod"/>
            </a:pPr>
            <a:r>
              <a:rPr lang="nl-NL" sz="1600" dirty="0">
                <a:solidFill>
                  <a:schemeClr val="bg1"/>
                </a:solidFill>
              </a:rPr>
              <a:t>Concertconcoursen</a:t>
            </a:r>
          </a:p>
          <a:p>
            <a:pPr marL="342900" lvl="0" indent="-342900">
              <a:buAutoNum type="arabicPeriod"/>
            </a:pPr>
            <a:r>
              <a:rPr lang="nl-NL" sz="1600" dirty="0">
                <a:solidFill>
                  <a:schemeClr val="bg1"/>
                </a:solidFill>
              </a:rPr>
              <a:t>Solistenconcoursen en Finale Jonge Solisten			</a:t>
            </a:r>
          </a:p>
          <a:p>
            <a:pPr marL="342900" lvl="0" indent="-342900">
              <a:buAutoNum type="arabicPeriod"/>
            </a:pPr>
            <a:r>
              <a:rPr lang="nl-NL" sz="1600" dirty="0">
                <a:solidFill>
                  <a:schemeClr val="bg1"/>
                </a:solidFill>
              </a:rPr>
              <a:t>Vaststellen datum Algemene Ledenvergadering najaar 2023</a:t>
            </a:r>
          </a:p>
          <a:p>
            <a:pPr marL="342900" lvl="0" indent="-342900">
              <a:buAutoNum type="arabicPeriod"/>
            </a:pPr>
            <a:r>
              <a:rPr lang="nl-NL" sz="1600" dirty="0">
                <a:solidFill>
                  <a:schemeClr val="bg1"/>
                </a:solidFill>
              </a:rPr>
              <a:t>Rondvraag</a:t>
            </a:r>
          </a:p>
          <a:p>
            <a:pPr marL="342900" lvl="0" indent="-342900">
              <a:buAutoNum type="arabicPeriod"/>
            </a:pPr>
            <a:r>
              <a:rPr lang="nl-NL" sz="1600" dirty="0">
                <a:solidFill>
                  <a:schemeClr val="bg1"/>
                </a:solidFill>
              </a:rPr>
              <a:t>Sprekers: Wenk Producties en Vera Baadjou</a:t>
            </a:r>
          </a:p>
          <a:p>
            <a:pPr marL="342900" lvl="0" indent="-342900">
              <a:buAutoNum type="arabicPeriod"/>
            </a:pPr>
            <a:r>
              <a:rPr lang="nl-NL" sz="1600" dirty="0">
                <a:solidFill>
                  <a:schemeClr val="bg1"/>
                </a:solidFill>
              </a:rPr>
              <a:t>Sluiting van de vergadering </a:t>
            </a:r>
          </a:p>
        </p:txBody>
      </p:sp>
    </p:spTree>
    <p:extLst>
      <p:ext uri="{BB962C8B-B14F-4D97-AF65-F5344CB8AC3E}">
        <p14:creationId xmlns:p14="http://schemas.microsoft.com/office/powerpoint/2010/main" val="2332737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Stichting Klankkleur Limburg</a:t>
            </a:r>
          </a:p>
        </p:txBody>
      </p:sp>
      <p:sp>
        <p:nvSpPr>
          <p:cNvPr id="3" name="Tijdelijke aanduiding voor inhoud 4">
            <a:extLst>
              <a:ext uri="{FF2B5EF4-FFF2-40B4-BE49-F238E27FC236}">
                <a16:creationId xmlns:a16="http://schemas.microsoft.com/office/drawing/2014/main" id="{11587E3A-1B63-904B-002A-5EB67BB0C99E}"/>
              </a:ext>
            </a:extLst>
          </p:cNvPr>
          <p:cNvSpPr txBox="1">
            <a:spLocks/>
          </p:cNvSpPr>
          <p:nvPr/>
        </p:nvSpPr>
        <p:spPr>
          <a:xfrm>
            <a:off x="628651" y="1825626"/>
            <a:ext cx="78867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
        <p:nvSpPr>
          <p:cNvPr id="4" name="Tijdelijke aanduiding voor inhoud 4">
            <a:extLst>
              <a:ext uri="{FF2B5EF4-FFF2-40B4-BE49-F238E27FC236}">
                <a16:creationId xmlns:a16="http://schemas.microsoft.com/office/drawing/2014/main" id="{B59B7775-14D4-4A18-9F64-75E6D17E5C21}"/>
              </a:ext>
            </a:extLst>
          </p:cNvPr>
          <p:cNvSpPr txBox="1">
            <a:spLocks/>
          </p:cNvSpPr>
          <p:nvPr/>
        </p:nvSpPr>
        <p:spPr>
          <a:xfrm>
            <a:off x="628654" y="1978026"/>
            <a:ext cx="7953375"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dirty="0"/>
          </a:p>
        </p:txBody>
      </p:sp>
      <p:sp>
        <p:nvSpPr>
          <p:cNvPr id="7" name="Stroomdiagram: Verbindingslijn naar een andere pagina 6">
            <a:extLst>
              <a:ext uri="{FF2B5EF4-FFF2-40B4-BE49-F238E27FC236}">
                <a16:creationId xmlns:a16="http://schemas.microsoft.com/office/drawing/2014/main" id="{DA258DEC-2845-DF77-0AAD-F5B951BFB08D}"/>
              </a:ext>
            </a:extLst>
          </p:cNvPr>
          <p:cNvSpPr/>
          <p:nvPr/>
        </p:nvSpPr>
        <p:spPr>
          <a:xfrm>
            <a:off x="1646532" y="1690691"/>
            <a:ext cx="2382253" cy="1925053"/>
          </a:xfrm>
          <a:prstGeom prst="flowChartOffpageConnector">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Uitwerking activiteiten ontwikkelsporen</a:t>
            </a:r>
            <a:endParaRPr lang="nl-NL" sz="2400" dirty="0"/>
          </a:p>
        </p:txBody>
      </p:sp>
      <p:sp>
        <p:nvSpPr>
          <p:cNvPr id="8" name="Stroomdiagram: Verbindingslijn naar een andere pagina 7">
            <a:extLst>
              <a:ext uri="{FF2B5EF4-FFF2-40B4-BE49-F238E27FC236}">
                <a16:creationId xmlns:a16="http://schemas.microsoft.com/office/drawing/2014/main" id="{FB640DE9-4BFB-99C2-7979-75A831ECE8A5}"/>
              </a:ext>
            </a:extLst>
          </p:cNvPr>
          <p:cNvSpPr/>
          <p:nvPr/>
        </p:nvSpPr>
        <p:spPr>
          <a:xfrm>
            <a:off x="5115221" y="1690692"/>
            <a:ext cx="2382253" cy="1925053"/>
          </a:xfrm>
          <a:prstGeom prst="flowChartOffpageConnector">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Dagelijkse ondersteuning</a:t>
            </a:r>
            <a:endParaRPr lang="nl-NL" sz="2400" dirty="0"/>
          </a:p>
        </p:txBody>
      </p:sp>
      <p:pic>
        <p:nvPicPr>
          <p:cNvPr id="9" name="Afbeelding 8" descr="Afbeelding met tekst, Lettertype, Graphics, logo&#10;&#10;Automatisch gegenereerde beschrijving">
            <a:extLst>
              <a:ext uri="{FF2B5EF4-FFF2-40B4-BE49-F238E27FC236}">
                <a16:creationId xmlns:a16="http://schemas.microsoft.com/office/drawing/2014/main" id="{651C320F-CEC1-9399-8B23-C1C9E19FF398}"/>
              </a:ext>
            </a:extLst>
          </p:cNvPr>
          <p:cNvPicPr>
            <a:picLocks noChangeAspect="1"/>
          </p:cNvPicPr>
          <p:nvPr/>
        </p:nvPicPr>
        <p:blipFill>
          <a:blip r:embed="rId3"/>
          <a:stretch>
            <a:fillRect/>
          </a:stretch>
        </p:blipFill>
        <p:spPr>
          <a:xfrm>
            <a:off x="1646531" y="3957430"/>
            <a:ext cx="5850943" cy="2094457"/>
          </a:xfrm>
          <a:prstGeom prst="rect">
            <a:avLst/>
          </a:prstGeom>
        </p:spPr>
      </p:pic>
      <p:pic>
        <p:nvPicPr>
          <p:cNvPr id="5" name="Afbeelding 4">
            <a:extLst>
              <a:ext uri="{FF2B5EF4-FFF2-40B4-BE49-F238E27FC236}">
                <a16:creationId xmlns:a16="http://schemas.microsoft.com/office/drawing/2014/main" id="{8DCB1C10-899B-6C9F-2386-1DFBB9D81A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6" name="Titel 1">
            <a:extLst>
              <a:ext uri="{FF2B5EF4-FFF2-40B4-BE49-F238E27FC236}">
                <a16:creationId xmlns:a16="http://schemas.microsoft.com/office/drawing/2014/main" id="{6E56B931-262E-6A00-97A5-6ECE739C2A15}"/>
              </a:ext>
            </a:extLst>
          </p:cNvPr>
          <p:cNvSpPr txBox="1">
            <a:spLocks/>
          </p:cNvSpPr>
          <p:nvPr/>
        </p:nvSpPr>
        <p:spPr>
          <a:xfrm>
            <a:off x="2755901" y="927103"/>
            <a:ext cx="6027152" cy="23883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nl-NL" sz="2400" b="1" spc="600" dirty="0">
              <a:solidFill>
                <a:srgbClr val="002060"/>
              </a:solidFill>
              <a:latin typeface="MaxLF-RegularSC" pitchFamily="50" charset="0"/>
            </a:endParaRPr>
          </a:p>
          <a:p>
            <a:pPr algn="r"/>
            <a:r>
              <a:rPr lang="nl-NL" sz="2400" b="1" spc="600" dirty="0">
                <a:solidFill>
                  <a:srgbClr val="002060"/>
                </a:solidFill>
                <a:latin typeface="MaxLF-RegularSC" pitchFamily="50" charset="0"/>
              </a:rPr>
              <a:t>Bedankt voor uw aandacht</a:t>
            </a:r>
          </a:p>
          <a:p>
            <a:pPr algn="r"/>
            <a:endParaRPr lang="nl-NL" sz="2400" b="1" spc="600" dirty="0">
              <a:solidFill>
                <a:srgbClr val="002060"/>
              </a:solidFill>
              <a:latin typeface="MaxLF-RegularSC" pitchFamily="50" charset="0"/>
            </a:endParaRPr>
          </a:p>
        </p:txBody>
      </p:sp>
    </p:spTree>
    <p:extLst>
      <p:ext uri="{BB962C8B-B14F-4D97-AF65-F5344CB8AC3E}">
        <p14:creationId xmlns:p14="http://schemas.microsoft.com/office/powerpoint/2010/main" val="1442324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a:xfrm>
            <a:off x="685800" y="1564556"/>
            <a:ext cx="7772400" cy="2521669"/>
          </a:xfrm>
        </p:spPr>
        <p:txBody>
          <a:bodyPr>
            <a:normAutofit/>
          </a:bodyPr>
          <a:lstStyle/>
          <a:p>
            <a:r>
              <a:rPr lang="nl-NL" sz="4000" spc="600" dirty="0">
                <a:solidFill>
                  <a:schemeClr val="bg1"/>
                </a:solidFill>
                <a:latin typeface="MaxLF-RegularSC" pitchFamily="50" charset="0"/>
              </a:rPr>
              <a:t>5 Begroting</a:t>
            </a:r>
            <a:endParaRPr lang="nl-NL" sz="4000" b="1" dirty="0">
              <a:solidFill>
                <a:schemeClr val="tx2">
                  <a:lumMod val="50000"/>
                </a:schemeClr>
              </a:solidFill>
              <a:latin typeface="+mn-lt"/>
              <a:ea typeface="Avenir Heavy" charset="0"/>
              <a:cs typeface="Avenir Heavy" charset="0"/>
            </a:endParaRPr>
          </a:p>
        </p:txBody>
      </p:sp>
    </p:spTree>
    <p:extLst>
      <p:ext uri="{BB962C8B-B14F-4D97-AF65-F5344CB8AC3E}">
        <p14:creationId xmlns:p14="http://schemas.microsoft.com/office/powerpoint/2010/main" val="250822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190500" y="365126"/>
            <a:ext cx="8324850" cy="1325563"/>
          </a:xfrm>
        </p:spPr>
        <p:txBody>
          <a:bodyPr>
            <a:normAutofit/>
          </a:bodyPr>
          <a:lstStyle/>
          <a:p>
            <a:r>
              <a:rPr lang="nl-NL" sz="3200" spc="600" dirty="0">
                <a:latin typeface="MaxLF-RegularSC"/>
              </a:rPr>
              <a:t>Samenvatting begroting 2024</a:t>
            </a:r>
          </a:p>
        </p:txBody>
      </p:sp>
      <p:sp>
        <p:nvSpPr>
          <p:cNvPr id="4" name="Tekstvak 3"/>
          <p:cNvSpPr txBox="1"/>
          <p:nvPr>
            <p:custDataLst>
              <p:tags r:id="rId3"/>
            </p:custDataLst>
          </p:nvPr>
        </p:nvSpPr>
        <p:spPr>
          <a:xfrm>
            <a:off x="190500" y="1780592"/>
            <a:ext cx="8526035" cy="4216539"/>
          </a:xfrm>
          <a:prstGeom prst="rect">
            <a:avLst/>
          </a:prstGeom>
          <a:noFill/>
        </p:spPr>
        <p:txBody>
          <a:bodyPr wrap="square" rtlCol="0">
            <a:spAutoFit/>
          </a:bodyPr>
          <a:lstStyle/>
          <a:p>
            <a:r>
              <a:rPr lang="nl-NL" sz="1400" b="1" dirty="0"/>
              <a:t>Financieel resultaat en financiële positie</a:t>
            </a:r>
          </a:p>
          <a:p>
            <a:endParaRPr lang="nl-NL" sz="1200" dirty="0"/>
          </a:p>
          <a:p>
            <a:endParaRPr lang="nl-NL" sz="1200" dirty="0"/>
          </a:p>
          <a:p>
            <a:endParaRPr lang="nl-NL" sz="1200" b="1" dirty="0"/>
          </a:p>
          <a:p>
            <a:endParaRPr lang="nl-NL" sz="1200" b="1" dirty="0"/>
          </a:p>
          <a:p>
            <a:endParaRPr lang="nl-NL" sz="1200" b="1" dirty="0"/>
          </a:p>
          <a:p>
            <a:endParaRPr lang="nl-NL" sz="1200" b="1" dirty="0"/>
          </a:p>
          <a:p>
            <a:r>
              <a:rPr lang="nl-NL" sz="1400" b="1" dirty="0"/>
              <a:t>Belangrijkste elementen uit de begroting</a:t>
            </a:r>
          </a:p>
          <a:p>
            <a:pPr marL="214313" indent="-214313">
              <a:buFont typeface="Wingdings" panose="05000000000000000000" pitchFamily="2" charset="2"/>
              <a:buChar char="§"/>
            </a:pPr>
            <a:endParaRPr lang="nl-NL" sz="1200" u="sng" dirty="0"/>
          </a:p>
          <a:p>
            <a:pPr marL="214313" indent="-214313">
              <a:buFont typeface="Wingdings" panose="05000000000000000000" pitchFamily="2" charset="2"/>
              <a:buChar char="§"/>
            </a:pPr>
            <a:r>
              <a:rPr lang="nl-NL" sz="1200" u="sng" dirty="0"/>
              <a:t>Begrotingsresultaat</a:t>
            </a:r>
          </a:p>
          <a:p>
            <a:pPr marL="557213" lvl="1" indent="-214313">
              <a:buFont typeface="Wingdings" panose="05000000000000000000" pitchFamily="2" charset="2"/>
              <a:buChar char="§"/>
            </a:pPr>
            <a:r>
              <a:rPr lang="nl-NL" sz="1200" dirty="0"/>
              <a:t>Vrijwel sluitende begroting</a:t>
            </a:r>
          </a:p>
          <a:p>
            <a:pPr marL="557213" lvl="1" indent="-214313">
              <a:buFont typeface="Wingdings" panose="05000000000000000000" pitchFamily="2" charset="2"/>
              <a:buChar char="§"/>
            </a:pPr>
            <a:r>
              <a:rPr lang="nl-NL" sz="1200" dirty="0"/>
              <a:t>81% van de totale kosten zijn activiteitenkosten.</a:t>
            </a:r>
          </a:p>
          <a:p>
            <a:pPr marL="557213" lvl="1" indent="-214313">
              <a:buFont typeface="Wingdings" panose="05000000000000000000" pitchFamily="2" charset="2"/>
              <a:buChar char="§"/>
            </a:pPr>
            <a:endParaRPr lang="nl-NL" sz="1200" dirty="0"/>
          </a:p>
          <a:p>
            <a:pPr marL="214313" indent="-214313">
              <a:buFont typeface="Wingdings" panose="05000000000000000000" pitchFamily="2" charset="2"/>
              <a:buChar char="§"/>
            </a:pPr>
            <a:r>
              <a:rPr lang="nl-NL" sz="1200" u="sng" dirty="0"/>
              <a:t>Activiteitenlasten</a:t>
            </a:r>
          </a:p>
          <a:p>
            <a:pPr marL="557213" lvl="1" indent="-214313">
              <a:buFont typeface="Wingdings" panose="05000000000000000000" pitchFamily="2" charset="2"/>
              <a:buChar char="§"/>
            </a:pPr>
            <a:r>
              <a:rPr lang="nl-NL" sz="1200" dirty="0"/>
              <a:t>Grotere focus op bestaande projecten die, al dan niet in een vernieuwde vorm, van toegevoegde </a:t>
            </a:r>
            <a:br>
              <a:rPr lang="nl-NL" sz="1200" dirty="0"/>
            </a:br>
            <a:r>
              <a:rPr lang="nl-NL" sz="1200" dirty="0"/>
              <a:t>waarde zijn voor de blaasmuziek.</a:t>
            </a:r>
          </a:p>
          <a:p>
            <a:pPr marL="557213" lvl="1" indent="-214313">
              <a:buFont typeface="Wingdings" panose="05000000000000000000" pitchFamily="2" charset="2"/>
              <a:buChar char="§"/>
            </a:pPr>
            <a:r>
              <a:rPr lang="nl-NL" sz="1200" dirty="0"/>
              <a:t>Aantal vernieuwingen begroot voor ontwikkelspoor Concepten.</a:t>
            </a:r>
          </a:p>
          <a:p>
            <a:pPr marL="557213" lvl="1" indent="-214313">
              <a:buFont typeface="Wingdings" panose="05000000000000000000" pitchFamily="2" charset="2"/>
              <a:buChar char="§"/>
            </a:pPr>
            <a:endParaRPr lang="nl-NL" sz="1200" dirty="0"/>
          </a:p>
          <a:p>
            <a:pPr marL="214313" indent="-214313">
              <a:buFont typeface="Wingdings" panose="05000000000000000000" pitchFamily="2" charset="2"/>
              <a:buChar char="§"/>
            </a:pPr>
            <a:r>
              <a:rPr lang="nl-NL" sz="1200" u="sng" dirty="0"/>
              <a:t>PM-posten</a:t>
            </a:r>
          </a:p>
          <a:p>
            <a:pPr marL="557213" lvl="1" indent="-214313">
              <a:buFont typeface="Wingdings" panose="05000000000000000000" pitchFamily="2" charset="2"/>
              <a:buChar char="§"/>
            </a:pPr>
            <a:r>
              <a:rPr lang="nl-NL" sz="1200" dirty="0"/>
              <a:t>HaFaBra-arrangementen carnavalsmuziek: PM omdat enquêteresultaten bepalend zijn voor doorgang vinden van project.</a:t>
            </a:r>
          </a:p>
          <a:p>
            <a:pPr marL="557213" lvl="1" indent="-214313">
              <a:buFont typeface="Wingdings" panose="05000000000000000000" pitchFamily="2" charset="2"/>
              <a:buChar char="§"/>
            </a:pPr>
            <a:r>
              <a:rPr lang="nl-NL" sz="1200" dirty="0"/>
              <a:t>Stimuleringregeling Samenwerken voor muziekonderwijs: Inspanningen vanuit LBM, maar volledige financiering vanuit SKL.</a:t>
            </a:r>
          </a:p>
          <a:p>
            <a:pPr marL="557213" lvl="1" indent="-214313">
              <a:buFont typeface="Wingdings" panose="05000000000000000000" pitchFamily="2" charset="2"/>
              <a:buChar char="§"/>
            </a:pPr>
            <a:endParaRPr lang="nl-NL" sz="1200" dirty="0"/>
          </a:p>
        </p:txBody>
      </p:sp>
      <p:pic>
        <p:nvPicPr>
          <p:cNvPr id="3" name="Afbeelding 2">
            <a:extLst>
              <a:ext uri="{FF2B5EF4-FFF2-40B4-BE49-F238E27FC236}">
                <a16:creationId xmlns:a16="http://schemas.microsoft.com/office/drawing/2014/main" id="{D7C4D2EB-01C7-4769-BF6F-F7FEB431DF84}"/>
              </a:ext>
            </a:extLst>
          </p:cNvPr>
          <p:cNvPicPr>
            <a:picLocks noChangeAspect="1"/>
          </p:cNvPicPr>
          <p:nvPr>
            <p:custDataLst>
              <p:tags r:id="rId4"/>
            </p:custDataLst>
          </p:nvPr>
        </p:nvPicPr>
        <p:blipFill>
          <a:blip r:embed="rId8"/>
          <a:stretch>
            <a:fillRect/>
          </a:stretch>
        </p:blipFill>
        <p:spPr>
          <a:xfrm>
            <a:off x="8314164" y="307296"/>
            <a:ext cx="402371" cy="809315"/>
          </a:xfrm>
          <a:prstGeom prst="rect">
            <a:avLst/>
          </a:prstGeom>
        </p:spPr>
      </p:pic>
      <p:graphicFrame>
        <p:nvGraphicFramePr>
          <p:cNvPr id="5" name="Tabel 5">
            <a:extLst>
              <a:ext uri="{FF2B5EF4-FFF2-40B4-BE49-F238E27FC236}">
                <a16:creationId xmlns:a16="http://schemas.microsoft.com/office/drawing/2014/main" id="{926DDA68-D2CF-A5B0-D1A1-7D6BA117724D}"/>
              </a:ext>
            </a:extLst>
          </p:cNvPr>
          <p:cNvGraphicFramePr>
            <a:graphicFrameLocks noGrp="1"/>
          </p:cNvGraphicFramePr>
          <p:nvPr>
            <p:custDataLst>
              <p:tags r:id="rId5"/>
            </p:custDataLst>
            <p:extLst>
              <p:ext uri="{D42A27DB-BD31-4B8C-83A1-F6EECF244321}">
                <p14:modId xmlns:p14="http://schemas.microsoft.com/office/powerpoint/2010/main" val="683779803"/>
              </p:ext>
            </p:extLst>
          </p:nvPr>
        </p:nvGraphicFramePr>
        <p:xfrm>
          <a:off x="298577" y="2208763"/>
          <a:ext cx="5943600" cy="548640"/>
        </p:xfrm>
        <a:graphic>
          <a:graphicData uri="http://schemas.openxmlformats.org/drawingml/2006/table">
            <a:tbl>
              <a:tblPr firstRow="1" bandRow="1">
                <a:tableStyleId>{2D5ABB26-0587-4C30-8999-92F81FD0307C}</a:tableStyleId>
              </a:tblPr>
              <a:tblGrid>
                <a:gridCol w="3974841">
                  <a:extLst>
                    <a:ext uri="{9D8B030D-6E8A-4147-A177-3AD203B41FA5}">
                      <a16:colId xmlns:a16="http://schemas.microsoft.com/office/drawing/2014/main" val="1683767361"/>
                    </a:ext>
                  </a:extLst>
                </a:gridCol>
                <a:gridCol w="289249">
                  <a:extLst>
                    <a:ext uri="{9D8B030D-6E8A-4147-A177-3AD203B41FA5}">
                      <a16:colId xmlns:a16="http://schemas.microsoft.com/office/drawing/2014/main" val="1391729616"/>
                    </a:ext>
                  </a:extLst>
                </a:gridCol>
                <a:gridCol w="709126">
                  <a:extLst>
                    <a:ext uri="{9D8B030D-6E8A-4147-A177-3AD203B41FA5}">
                      <a16:colId xmlns:a16="http://schemas.microsoft.com/office/drawing/2014/main" val="3157101461"/>
                    </a:ext>
                  </a:extLst>
                </a:gridCol>
                <a:gridCol w="970384">
                  <a:extLst>
                    <a:ext uri="{9D8B030D-6E8A-4147-A177-3AD203B41FA5}">
                      <a16:colId xmlns:a16="http://schemas.microsoft.com/office/drawing/2014/main" val="3487588113"/>
                    </a:ext>
                  </a:extLst>
                </a:gridCol>
              </a:tblGrid>
              <a:tr h="0">
                <a:tc>
                  <a:txBody>
                    <a:bodyPr/>
                    <a:lstStyle/>
                    <a:p>
                      <a:r>
                        <a:rPr lang="nl-NL" sz="1200" dirty="0"/>
                        <a:t>Begroot resultaat 2024: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sz="1200" dirty="0"/>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sz="1200" dirty="0"/>
                        <a:t>200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200" dirty="0"/>
                        <a:t> positief</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7918780"/>
                  </a:ext>
                </a:extLst>
              </a:tr>
              <a:tr h="0">
                <a:tc>
                  <a:txBody>
                    <a:bodyPr/>
                    <a:lstStyle/>
                    <a:p>
                      <a:r>
                        <a:rPr lang="nl-NL" sz="1200" dirty="0"/>
                        <a:t>Geprognosticeerd eigen vermogen per 31-12-2024: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sz="1200" dirty="0"/>
                        <a:t>222.000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200" dirty="0"/>
                        <a:t> positief</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435490"/>
                  </a:ext>
                </a:extLst>
              </a:tr>
              <a:tr h="0">
                <a:tc>
                  <a:txBody>
                    <a:bodyPr/>
                    <a:lstStyle/>
                    <a:p>
                      <a:r>
                        <a:rPr lang="nl-NL" sz="1200" dirty="0"/>
                        <a:t>Geprognosticeerd saldo liquide middelen 31-12-2024: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nl-NL" sz="1200" dirty="0"/>
                        <a:t>224.000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1200" dirty="0"/>
                        <a:t> positief</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7115944"/>
                  </a:ext>
                </a:extLst>
              </a:tr>
            </a:tbl>
          </a:graphicData>
        </a:graphic>
      </p:graphicFrame>
    </p:spTree>
    <p:custDataLst>
      <p:tags r:id="rId1"/>
    </p:custDataLst>
    <p:extLst>
      <p:ext uri="{BB962C8B-B14F-4D97-AF65-F5344CB8AC3E}">
        <p14:creationId xmlns:p14="http://schemas.microsoft.com/office/powerpoint/2010/main" val="349481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a:xfrm>
            <a:off x="685800" y="1061074"/>
            <a:ext cx="7772400" cy="2521669"/>
          </a:xfrm>
        </p:spPr>
        <p:txBody>
          <a:bodyPr>
            <a:normAutofit/>
          </a:bodyPr>
          <a:lstStyle/>
          <a:p>
            <a:r>
              <a:rPr lang="nl-NL" sz="4000" spc="600" dirty="0">
                <a:solidFill>
                  <a:schemeClr val="bg1"/>
                </a:solidFill>
                <a:latin typeface="MaxLF-RegularSC" pitchFamily="50" charset="0"/>
              </a:rPr>
              <a:t>6 Concertconcoursen</a:t>
            </a:r>
            <a:endParaRPr lang="nl-NL" sz="4000" b="1" dirty="0">
              <a:solidFill>
                <a:schemeClr val="tx2">
                  <a:lumMod val="50000"/>
                </a:schemeClr>
              </a:solidFill>
              <a:latin typeface="+mn-lt"/>
              <a:ea typeface="Avenir Heavy" charset="0"/>
              <a:cs typeface="Avenir Heavy" charset="0"/>
            </a:endParaRPr>
          </a:p>
        </p:txBody>
      </p:sp>
    </p:spTree>
    <p:extLst>
      <p:ext uri="{BB962C8B-B14F-4D97-AF65-F5344CB8AC3E}">
        <p14:creationId xmlns:p14="http://schemas.microsoft.com/office/powerpoint/2010/main" val="3606910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1473794" y="5052545"/>
            <a:ext cx="6519137" cy="882119"/>
          </a:xfrm>
        </p:spPr>
        <p:txBody>
          <a:bodyPr/>
          <a:lstStyle/>
          <a:p>
            <a:r>
              <a:rPr lang="nl-NL" dirty="0">
                <a:latin typeface="MaxLF-RegularSC"/>
              </a:rPr>
              <a:t>Hoe maken we voor ieder orkest gelijke kansen?</a:t>
            </a:r>
          </a:p>
        </p:txBody>
      </p:sp>
      <p:sp>
        <p:nvSpPr>
          <p:cNvPr id="3" name="Titel 2"/>
          <p:cNvSpPr>
            <a:spLocks noGrp="1"/>
          </p:cNvSpPr>
          <p:nvPr>
            <p:ph type="ctrTitle"/>
          </p:nvPr>
        </p:nvSpPr>
        <p:spPr/>
        <p:txBody>
          <a:bodyPr/>
          <a:lstStyle/>
          <a:p>
            <a:r>
              <a:rPr lang="nl-NL" dirty="0">
                <a:latin typeface="MaxLF-RegularSC"/>
              </a:rPr>
              <a:t>Concoursen binnen de KNMO	</a:t>
            </a:r>
          </a:p>
        </p:txBody>
      </p:sp>
    </p:spTree>
    <p:extLst>
      <p:ext uri="{BB962C8B-B14F-4D97-AF65-F5344CB8AC3E}">
        <p14:creationId xmlns:p14="http://schemas.microsoft.com/office/powerpoint/2010/main" val="58465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MaxLF-RegularSC"/>
              </a:rPr>
              <a:t>Welke afspraken hebben we centraal gemaakt?</a:t>
            </a:r>
          </a:p>
        </p:txBody>
      </p:sp>
      <p:sp>
        <p:nvSpPr>
          <p:cNvPr id="3" name="Tijdelijke aanduiding voor tekst 2"/>
          <p:cNvSpPr>
            <a:spLocks noGrp="1"/>
          </p:cNvSpPr>
          <p:nvPr>
            <p:ph type="body" idx="1"/>
          </p:nvPr>
        </p:nvSpPr>
        <p:spPr>
          <a:xfrm>
            <a:off x="543252" y="1340876"/>
            <a:ext cx="5970494" cy="835460"/>
          </a:xfrm>
        </p:spPr>
        <p:txBody>
          <a:bodyPr>
            <a:normAutofit/>
          </a:bodyPr>
          <a:lstStyle/>
          <a:p>
            <a:r>
              <a:rPr lang="nl-NL" sz="2800" dirty="0">
                <a:solidFill>
                  <a:srgbClr val="FF0000"/>
                </a:solidFill>
                <a:latin typeface="MaxLF-RegularSC"/>
                <a:ea typeface="+mj-ea"/>
                <a:cs typeface="+mj-cs"/>
              </a:rPr>
              <a:t>Basis principes</a:t>
            </a:r>
          </a:p>
        </p:txBody>
      </p:sp>
    </p:spTree>
    <p:extLst>
      <p:ext uri="{BB962C8B-B14F-4D97-AF65-F5344CB8AC3E}">
        <p14:creationId xmlns:p14="http://schemas.microsoft.com/office/powerpoint/2010/main" val="2629540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945" y="1905000"/>
            <a:ext cx="7617916" cy="4000500"/>
          </a:xfrm>
        </p:spPr>
        <p:txBody>
          <a:bodyPr/>
          <a:lstStyle/>
          <a:p>
            <a:pPr marL="0" indent="0" algn="l">
              <a:buNone/>
            </a:pPr>
            <a:r>
              <a:rPr lang="nl-NL" sz="2400" dirty="0">
                <a:effectLst/>
                <a:latin typeface="MaxLF-RegularSC"/>
              </a:rPr>
              <a:t>Iedereen hanteert dezelfde landelijke reglementen</a:t>
            </a:r>
            <a:br>
              <a:rPr lang="nl-NL" sz="2400" dirty="0">
                <a:effectLst/>
                <a:latin typeface="MaxLF-RegularSC"/>
              </a:rPr>
            </a:br>
            <a:br>
              <a:rPr lang="nl-NL" sz="2400" dirty="0">
                <a:effectLst/>
                <a:latin typeface="MaxLF-RegularSC"/>
              </a:rPr>
            </a:br>
            <a:r>
              <a:rPr lang="nl-NL" sz="2400" dirty="0">
                <a:effectLst/>
                <a:latin typeface="MaxLF-RegularSC"/>
              </a:rPr>
              <a:t>De lijst met juryleden wordt landelijk samengesteld door de WSA Commissie</a:t>
            </a:r>
            <a:br>
              <a:rPr lang="nl-NL" sz="2400" dirty="0">
                <a:effectLst/>
                <a:latin typeface="MaxLF-RegularSC"/>
              </a:rPr>
            </a:br>
            <a:br>
              <a:rPr lang="nl-NL" sz="2400" dirty="0">
                <a:effectLst/>
                <a:latin typeface="MaxLF-RegularSC"/>
              </a:rPr>
            </a:br>
            <a:r>
              <a:rPr lang="nl-NL" sz="2400" dirty="0">
                <a:effectLst/>
                <a:latin typeface="MaxLF-RegularSC"/>
              </a:rPr>
              <a:t>Juryleden worden max. ingezet voor twee dagdelen. Bij avondprogramma extra juryteam</a:t>
            </a:r>
            <a:br>
              <a:rPr lang="nl-NL" sz="2400" dirty="0">
                <a:effectLst/>
                <a:latin typeface="MaxLF-RegularSC"/>
              </a:rPr>
            </a:br>
            <a:br>
              <a:rPr lang="nl-NL" sz="2400" dirty="0">
                <a:effectLst/>
                <a:latin typeface="MaxLF-RegularSC"/>
              </a:rPr>
            </a:br>
            <a:r>
              <a:rPr lang="nl-NL" sz="2400" dirty="0">
                <a:effectLst/>
                <a:latin typeface="MaxLF-RegularSC"/>
              </a:rPr>
              <a:t>Er is een concoursverplichting van 1 x per 5 jaar indien men de divisie wil behouden</a:t>
            </a:r>
            <a:br>
              <a:rPr lang="nl-NL" sz="2400" dirty="0">
                <a:effectLst/>
              </a:rPr>
            </a:br>
            <a:endParaRPr lang="nl-NL" sz="2400" dirty="0">
              <a:effectLst/>
            </a:endParaRPr>
          </a:p>
        </p:txBody>
      </p:sp>
      <p:sp>
        <p:nvSpPr>
          <p:cNvPr id="3" name="Tijdelijke aanduiding voor tekst 2">
            <a:extLst>
              <a:ext uri="{FF2B5EF4-FFF2-40B4-BE49-F238E27FC236}">
                <a16:creationId xmlns:a16="http://schemas.microsoft.com/office/drawing/2014/main" id="{1694B54D-DD00-1EAF-9693-47A329EB2656}"/>
              </a:ext>
            </a:extLst>
          </p:cNvPr>
          <p:cNvSpPr txBox="1">
            <a:spLocks/>
          </p:cNvSpPr>
          <p:nvPr/>
        </p:nvSpPr>
        <p:spPr>
          <a:xfrm>
            <a:off x="381945" y="726264"/>
            <a:ext cx="1632697"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Afspraken</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2795471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9217" y="1800225"/>
            <a:ext cx="7617916" cy="4374696"/>
          </a:xfrm>
        </p:spPr>
        <p:txBody>
          <a:bodyPr/>
          <a:lstStyle/>
          <a:p>
            <a:pPr marL="0" indent="0" algn="l">
              <a:buNone/>
            </a:pPr>
            <a:r>
              <a:rPr lang="nl-NL" sz="2400" dirty="0">
                <a:effectLst/>
                <a:latin typeface="MaxLF-RegularSC"/>
              </a:rPr>
              <a:t>Een concoursaccommodatie is van tevoren beoordeeld op geschiktheid voor concoursen</a:t>
            </a:r>
            <a:br>
              <a:rPr lang="nl-NL" sz="2400" dirty="0">
                <a:effectLst/>
                <a:latin typeface="MaxLF-RegularSC"/>
              </a:rPr>
            </a:br>
            <a:br>
              <a:rPr lang="nl-NL" sz="2400" dirty="0">
                <a:effectLst/>
                <a:latin typeface="MaxLF-RegularSC"/>
              </a:rPr>
            </a:br>
            <a:r>
              <a:rPr lang="nl-NL" sz="2400" dirty="0">
                <a:effectLst/>
                <a:latin typeface="MaxLF-RegularSC"/>
              </a:rPr>
              <a:t>Aanvang wedstrijden is niet voor 10.00 uur</a:t>
            </a:r>
            <a:br>
              <a:rPr lang="nl-NL" sz="2400" dirty="0">
                <a:effectLst/>
                <a:latin typeface="MaxLF-RegularSC"/>
              </a:rPr>
            </a:br>
            <a:br>
              <a:rPr lang="nl-NL" sz="2400" dirty="0">
                <a:effectLst/>
                <a:latin typeface="MaxLF-RegularSC"/>
              </a:rPr>
            </a:br>
            <a:r>
              <a:rPr lang="nl-NL" sz="2400" dirty="0">
                <a:effectLst/>
                <a:latin typeface="MaxLF-RegularSC"/>
              </a:rPr>
              <a:t>Deelnemers in de festivaldivisie krijgen geen punten, wel een rapport en een gesprek na afloop</a:t>
            </a:r>
            <a:br>
              <a:rPr lang="nl-NL" sz="2400" dirty="0">
                <a:effectLst/>
                <a:latin typeface="MaxLF-RegularSC"/>
              </a:rPr>
            </a:br>
            <a:br>
              <a:rPr lang="nl-NL" sz="2400" dirty="0">
                <a:effectLst/>
                <a:latin typeface="MaxLF-RegularSC"/>
              </a:rPr>
            </a:br>
            <a:r>
              <a:rPr lang="nl-NL" sz="2400" dirty="0">
                <a:effectLst/>
                <a:latin typeface="MaxLF-RegularSC"/>
              </a:rPr>
              <a:t>Deelnemers in de Introductiedivisie krijgen geen punten, wel een rapport met een “divisie” advies </a:t>
            </a:r>
            <a:br>
              <a:rPr lang="nl-NL" sz="2400" dirty="0">
                <a:effectLst/>
                <a:latin typeface="MaxLF-RegularSC"/>
              </a:rPr>
            </a:br>
            <a:endParaRPr lang="nl-NL" sz="2800" dirty="0">
              <a:effectLst/>
              <a:latin typeface="MaxLF-RegularSC"/>
            </a:endParaRPr>
          </a:p>
        </p:txBody>
      </p:sp>
      <p:sp>
        <p:nvSpPr>
          <p:cNvPr id="3" name="Tijdelijke aanduiding voor tekst 2">
            <a:extLst>
              <a:ext uri="{FF2B5EF4-FFF2-40B4-BE49-F238E27FC236}">
                <a16:creationId xmlns:a16="http://schemas.microsoft.com/office/drawing/2014/main" id="{49889926-431B-6AF5-D4A3-F85DEDC3128A}"/>
              </a:ext>
            </a:extLst>
          </p:cNvPr>
          <p:cNvSpPr txBox="1">
            <a:spLocks/>
          </p:cNvSpPr>
          <p:nvPr/>
        </p:nvSpPr>
        <p:spPr>
          <a:xfrm>
            <a:off x="419100" y="919458"/>
            <a:ext cx="1813672"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Afspraken</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733988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527" y="2272460"/>
            <a:ext cx="6970619" cy="2423346"/>
          </a:xfrm>
        </p:spPr>
        <p:txBody>
          <a:bodyPr>
            <a:normAutofit fontScale="90000"/>
          </a:bodyPr>
          <a:lstStyle/>
          <a:p>
            <a:r>
              <a:rPr lang="nl-NL" dirty="0">
                <a:latin typeface="MaxLF-RegularSC"/>
              </a:rPr>
              <a:t>Welk vormen van concoursen bestaan er?</a:t>
            </a:r>
          </a:p>
        </p:txBody>
      </p:sp>
      <p:sp>
        <p:nvSpPr>
          <p:cNvPr id="3" name="Tijdelijke aanduiding voor tekst 2"/>
          <p:cNvSpPr>
            <a:spLocks noGrp="1"/>
          </p:cNvSpPr>
          <p:nvPr>
            <p:ph type="body" idx="1"/>
          </p:nvPr>
        </p:nvSpPr>
        <p:spPr>
          <a:xfrm>
            <a:off x="676602" y="1359926"/>
            <a:ext cx="5970494" cy="835460"/>
          </a:xfrm>
        </p:spPr>
        <p:txBody>
          <a:bodyPr>
            <a:normAutofit/>
          </a:bodyPr>
          <a:lstStyle/>
          <a:p>
            <a:r>
              <a:rPr lang="nl-NL" sz="2800" dirty="0">
                <a:solidFill>
                  <a:srgbClr val="FF0000"/>
                </a:solidFill>
                <a:latin typeface="MaxLF-RegularSC"/>
              </a:rPr>
              <a:t>  Soorten concoursen</a:t>
            </a:r>
          </a:p>
        </p:txBody>
      </p:sp>
    </p:spTree>
    <p:extLst>
      <p:ext uri="{BB962C8B-B14F-4D97-AF65-F5344CB8AC3E}">
        <p14:creationId xmlns:p14="http://schemas.microsoft.com/office/powerpoint/2010/main" val="3927609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042" y="1038688"/>
            <a:ext cx="7617916" cy="4465468"/>
          </a:xfrm>
        </p:spPr>
        <p:txBody>
          <a:bodyPr/>
          <a:lstStyle/>
          <a:p>
            <a:pPr marL="0" indent="0" algn="l">
              <a:buNone/>
            </a:pPr>
            <a:r>
              <a:rPr lang="nl-NL" sz="2400" dirty="0">
                <a:effectLst/>
              </a:rPr>
              <a:t>Concertconcours Introductie en Div. 1,2, 3, 4, en 5</a:t>
            </a:r>
            <a:br>
              <a:rPr lang="nl-NL" sz="2400" dirty="0">
                <a:effectLst/>
              </a:rPr>
            </a:br>
            <a:br>
              <a:rPr lang="nl-NL" sz="2400" dirty="0">
                <a:effectLst/>
              </a:rPr>
            </a:br>
            <a:r>
              <a:rPr lang="nl-NL" sz="2400" dirty="0">
                <a:effectLst/>
              </a:rPr>
              <a:t>Jury aan huis </a:t>
            </a:r>
            <a:br>
              <a:rPr lang="nl-NL" sz="2400" dirty="0">
                <a:effectLst/>
              </a:rPr>
            </a:br>
            <a:br>
              <a:rPr lang="nl-NL" sz="2400" dirty="0">
                <a:effectLst/>
              </a:rPr>
            </a:br>
            <a:r>
              <a:rPr lang="nl-NL" sz="2400" dirty="0">
                <a:effectLst/>
              </a:rPr>
              <a:t>Festivaldeelname tijdens concoursen en geautoriseerde festivals</a:t>
            </a:r>
            <a:br>
              <a:rPr lang="nl-NL" sz="2400" dirty="0">
                <a:effectLst/>
              </a:rPr>
            </a:br>
            <a:br>
              <a:rPr lang="nl-NL" sz="2400" dirty="0">
                <a:effectLst/>
              </a:rPr>
            </a:br>
            <a:r>
              <a:rPr lang="nl-NL" sz="2400" dirty="0">
                <a:effectLst/>
              </a:rPr>
              <a:t>Concertconcours Lichte Muziek</a:t>
            </a:r>
            <a:br>
              <a:rPr lang="nl-NL" sz="2400" dirty="0">
                <a:effectLst/>
              </a:rPr>
            </a:br>
            <a:br>
              <a:rPr lang="nl-NL" sz="2400" dirty="0">
                <a:effectLst/>
              </a:rPr>
            </a:br>
            <a:r>
              <a:rPr lang="nl-NL" sz="2400" dirty="0">
                <a:effectLst/>
              </a:rPr>
              <a:t>Concertconcours Concertdivisie</a:t>
            </a:r>
            <a:br>
              <a:rPr lang="nl-NL" sz="2400" dirty="0">
                <a:effectLst/>
              </a:rPr>
            </a:br>
            <a:br>
              <a:rPr lang="nl-NL" sz="2400" dirty="0">
                <a:effectLst/>
              </a:rPr>
            </a:br>
            <a:r>
              <a:rPr lang="nl-NL" sz="2400" dirty="0">
                <a:effectLst/>
              </a:rPr>
              <a:t>Portfolio voor Concertdivisie</a:t>
            </a:r>
          </a:p>
        </p:txBody>
      </p:sp>
      <p:sp>
        <p:nvSpPr>
          <p:cNvPr id="3" name="Tijdelijke aanduiding voor tekst 2">
            <a:extLst>
              <a:ext uri="{FF2B5EF4-FFF2-40B4-BE49-F238E27FC236}">
                <a16:creationId xmlns:a16="http://schemas.microsoft.com/office/drawing/2014/main" id="{49889926-431B-6AF5-D4A3-F85DEDC3128A}"/>
              </a:ext>
            </a:extLst>
          </p:cNvPr>
          <p:cNvSpPr txBox="1">
            <a:spLocks/>
          </p:cNvSpPr>
          <p:nvPr/>
        </p:nvSpPr>
        <p:spPr>
          <a:xfrm>
            <a:off x="628649" y="518384"/>
            <a:ext cx="2756647"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Concoursvormen</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347598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a:xfrm>
            <a:off x="685800" y="1709738"/>
            <a:ext cx="7772400" cy="2586036"/>
          </a:xfrm>
        </p:spPr>
        <p:txBody>
          <a:bodyPr>
            <a:normAutofit/>
          </a:bodyPr>
          <a:lstStyle/>
          <a:p>
            <a:r>
              <a:rPr lang="nl-NL" sz="4000" spc="600" dirty="0">
                <a:solidFill>
                  <a:schemeClr val="bg1"/>
                </a:solidFill>
                <a:latin typeface="MaxLF-RegularSC"/>
              </a:rPr>
              <a:t>1 OPENING DOOR DE VOORZITTER EN INVENTARISATIE VOOR DE RONDVRAAG</a:t>
            </a:r>
            <a:endParaRPr lang="nl-NL" sz="4000" b="1" spc="600" dirty="0">
              <a:solidFill>
                <a:schemeClr val="bg1"/>
              </a:solidFill>
              <a:latin typeface="MaxLF-RegularSC"/>
              <a:ea typeface="Avenir Heavy" charset="0"/>
              <a:cs typeface="Avenir Heavy" charset="0"/>
            </a:endParaRPr>
          </a:p>
        </p:txBody>
      </p:sp>
    </p:spTree>
    <p:extLst>
      <p:ext uri="{BB962C8B-B14F-4D97-AF65-F5344CB8AC3E}">
        <p14:creationId xmlns:p14="http://schemas.microsoft.com/office/powerpoint/2010/main" val="3881331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9125" y="1971674"/>
            <a:ext cx="7617916" cy="4467225"/>
          </a:xfrm>
        </p:spPr>
        <p:txBody>
          <a:bodyPr/>
          <a:lstStyle/>
          <a:p>
            <a:pPr marL="0" indent="0" algn="l">
              <a:buNone/>
            </a:pPr>
            <a:br>
              <a:rPr lang="nl-NL" sz="2400" dirty="0">
                <a:effectLst/>
              </a:rPr>
            </a:br>
            <a:r>
              <a:rPr lang="nl-NL" sz="2400" dirty="0">
                <a:effectLst/>
                <a:latin typeface="MaxLF-RegularSC"/>
              </a:rPr>
              <a:t>Hierin kan gekozen worden voor 2 soorten deelname</a:t>
            </a:r>
            <a:br>
              <a:rPr lang="nl-NL" sz="2400" dirty="0">
                <a:effectLst/>
                <a:latin typeface="MaxLF-RegularSC"/>
              </a:rPr>
            </a:br>
            <a:br>
              <a:rPr lang="nl-NL" sz="2400" dirty="0">
                <a:effectLst/>
                <a:latin typeface="MaxLF-RegularSC"/>
              </a:rPr>
            </a:br>
            <a:r>
              <a:rPr lang="nl-NL" sz="2400" dirty="0">
                <a:effectLst/>
                <a:latin typeface="MaxLF-RegularSC"/>
              </a:rPr>
              <a:t>1.	Onderdeel 1 en 2 </a:t>
            </a:r>
            <a:br>
              <a:rPr lang="nl-NL" sz="2400" dirty="0">
                <a:effectLst/>
                <a:latin typeface="MaxLF-RegularSC"/>
              </a:rPr>
            </a:br>
            <a:r>
              <a:rPr lang="nl-NL" sz="2400" dirty="0">
                <a:effectLst/>
                <a:latin typeface="MaxLF-RegularSC"/>
              </a:rPr>
              <a:t>2.	Onderdeel 1, 2 en 3</a:t>
            </a:r>
            <a:br>
              <a:rPr lang="nl-NL" sz="2400" dirty="0">
                <a:effectLst/>
                <a:latin typeface="MaxLF-RegularSC"/>
              </a:rPr>
            </a:br>
            <a:br>
              <a:rPr lang="nl-NL" sz="2400" dirty="0">
                <a:effectLst/>
                <a:latin typeface="MaxLF-RegularSC"/>
              </a:rPr>
            </a:br>
            <a:r>
              <a:rPr lang="nl-NL" sz="2400" dirty="0">
                <a:effectLst/>
                <a:latin typeface="MaxLF-RegularSC"/>
              </a:rPr>
              <a:t>Het inspeelwerk wordt niet beoordeeld. Wil men het inspeelwerk wel laten beoordelen dan valt dit onder onderdeel 3</a:t>
            </a:r>
            <a:br>
              <a:rPr lang="nl-NL" sz="2400" dirty="0">
                <a:effectLst/>
                <a:latin typeface="MaxLF-RegularSC"/>
              </a:rPr>
            </a:br>
            <a:br>
              <a:rPr lang="nl-NL" sz="2400" dirty="0">
                <a:effectLst/>
                <a:latin typeface="MaxLF-RegularSC"/>
              </a:rPr>
            </a:br>
            <a:r>
              <a:rPr lang="nl-NL" sz="2400" dirty="0">
                <a:effectLst/>
                <a:latin typeface="MaxLF-RegularSC"/>
              </a:rPr>
              <a:t>Onderdeel 3 is een geheel vrij in te vullen programma. Let wel op de totale speeltijd van het programma.</a:t>
            </a:r>
            <a:br>
              <a:rPr lang="nl-NL" sz="2400" dirty="0">
                <a:effectLst/>
              </a:rPr>
            </a:br>
            <a:endParaRPr lang="nl-NL" sz="2400" dirty="0">
              <a:effectLst/>
            </a:endParaRPr>
          </a:p>
        </p:txBody>
      </p:sp>
      <p:sp>
        <p:nvSpPr>
          <p:cNvPr id="3" name="Tijdelijke aanduiding voor tekst 2">
            <a:extLst>
              <a:ext uri="{FF2B5EF4-FFF2-40B4-BE49-F238E27FC236}">
                <a16:creationId xmlns:a16="http://schemas.microsoft.com/office/drawing/2014/main" id="{49889926-431B-6AF5-D4A3-F85DEDC3128A}"/>
              </a:ext>
            </a:extLst>
          </p:cNvPr>
          <p:cNvSpPr txBox="1">
            <a:spLocks/>
          </p:cNvSpPr>
          <p:nvPr/>
        </p:nvSpPr>
        <p:spPr>
          <a:xfrm>
            <a:off x="161925" y="419101"/>
            <a:ext cx="7743825" cy="1352550"/>
          </a:xfrm>
          <a:prstGeom prst="rect">
            <a:avLst/>
          </a:prstGeom>
        </p:spPr>
        <p:txBody>
          <a:bodyPr vert="horz" lIns="91440" tIns="45720" rIns="91440" bIns="45720" rtlCol="0" anchor="t">
            <a:no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Concertconcours Introductie en Div. 1,2, 3, 4, en 5</a:t>
            </a:r>
            <a:br>
              <a:rPr lang="nl-NL" sz="2800" dirty="0">
                <a:solidFill>
                  <a:srgbClr val="FF0000"/>
                </a:solidFill>
                <a:effectLst/>
                <a:latin typeface="MaxLF-RegularSC"/>
              </a:rPr>
            </a:br>
            <a:r>
              <a:rPr lang="nl-NL" sz="2800" dirty="0">
                <a:solidFill>
                  <a:srgbClr val="FF0000"/>
                </a:solidFill>
                <a:effectLst/>
                <a:latin typeface="MaxLF-RegularSC"/>
              </a:rPr>
              <a:t>(</a:t>
            </a:r>
            <a:r>
              <a:rPr lang="nl-NL" sz="2800" i="1" dirty="0">
                <a:solidFill>
                  <a:srgbClr val="FF0000"/>
                </a:solidFill>
                <a:effectLst/>
                <a:latin typeface="MaxLF-RegularSC"/>
              </a:rPr>
              <a:t>Is de traditionele concoursvorm)</a:t>
            </a:r>
            <a:br>
              <a:rPr lang="nl-NL" sz="2800" dirty="0">
                <a:solidFill>
                  <a:srgbClr val="FF0000"/>
                </a:solidFill>
                <a:effectLst/>
                <a:latin typeface="MaxLF-RegularSC"/>
              </a:rPr>
            </a:b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544421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7259" y="1603888"/>
            <a:ext cx="8185649" cy="4891768"/>
          </a:xfrm>
        </p:spPr>
        <p:txBody>
          <a:bodyPr>
            <a:normAutofit fontScale="90000"/>
          </a:bodyPr>
          <a:lstStyle/>
          <a:p>
            <a:pPr algn="l">
              <a:lnSpc>
                <a:spcPct val="107000"/>
              </a:lnSpc>
              <a:spcAft>
                <a:spcPts val="800"/>
              </a:spcAft>
            </a:pP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Trebuchet MS" panose="020B0603020202020204" pitchFamily="34" charset="0"/>
                <a:ea typeface="Calibri" panose="020F0502020204030204" pitchFamily="34" charset="0"/>
                <a:cs typeface="Times New Roman" panose="02020603050405020304" pitchFamily="18" charset="0"/>
              </a:rPr>
            </a:br>
            <a:br>
              <a:rPr lang="nl-NL" sz="2400" dirty="0">
                <a:solidFill>
                  <a:srgbClr val="0070C0"/>
                </a:solidFill>
                <a:effectLst/>
                <a:latin typeface="MaxLF-RegularSC"/>
                <a:ea typeface="Calibri" panose="020F0502020204030204" pitchFamily="34" charset="0"/>
                <a:cs typeface="Times New Roman" panose="02020603050405020304" pitchFamily="18" charset="0"/>
              </a:rPr>
            </a:br>
            <a:r>
              <a:rPr lang="nl-NL" sz="2400" dirty="0">
                <a:effectLst/>
                <a:latin typeface="MaxLF-RegularSC"/>
                <a:ea typeface="Calibri" panose="020F0502020204030204" pitchFamily="34" charset="0"/>
                <a:cs typeface="Times New Roman" panose="02020603050405020304" pitchFamily="18" charset="0"/>
              </a:rPr>
              <a:t>Is hetzelfde als een gewoon concertconcours.</a:t>
            </a:r>
            <a:br>
              <a:rPr lang="nl-NL" sz="2400" dirty="0">
                <a:effectLst/>
                <a:latin typeface="MaxLF-RegularSC"/>
                <a:ea typeface="Calibri" panose="020F0502020204030204" pitchFamily="34" charset="0"/>
                <a:cs typeface="Times New Roman" panose="02020603050405020304" pitchFamily="18" charset="0"/>
              </a:rPr>
            </a:br>
            <a:r>
              <a:rPr lang="nl-NL" sz="2400" dirty="0">
                <a:effectLst/>
                <a:latin typeface="MaxLF-RegularSC"/>
                <a:ea typeface="Calibri" panose="020F0502020204030204" pitchFamily="34" charset="0"/>
                <a:cs typeface="Times New Roman" panose="02020603050405020304" pitchFamily="18" charset="0"/>
              </a:rPr>
              <a:t> </a:t>
            </a:r>
            <a:br>
              <a:rPr lang="nl-NL" sz="2400" dirty="0">
                <a:effectLst/>
                <a:latin typeface="MaxLF-RegularSC"/>
                <a:ea typeface="Calibri" panose="020F0502020204030204" pitchFamily="34" charset="0"/>
                <a:cs typeface="Times New Roman" panose="02020603050405020304" pitchFamily="18" charset="0"/>
              </a:rPr>
            </a:br>
            <a:r>
              <a:rPr lang="nl-NL" sz="2400" dirty="0">
                <a:effectLst/>
                <a:latin typeface="MaxLF-RegularSC"/>
                <a:ea typeface="Calibri" panose="020F0502020204030204" pitchFamily="34" charset="0"/>
                <a:cs typeface="Times New Roman" panose="02020603050405020304" pitchFamily="18" charset="0"/>
              </a:rPr>
              <a:t>Je organiseert dit als vereniging zelf of met meerdere verenigingen samen.</a:t>
            </a:r>
            <a:br>
              <a:rPr lang="nl-NL" sz="2400" dirty="0">
                <a:effectLst/>
                <a:latin typeface="MaxLF-RegularSC"/>
                <a:ea typeface="Calibri" panose="020F0502020204030204" pitchFamily="34" charset="0"/>
                <a:cs typeface="Times New Roman" panose="02020603050405020304" pitchFamily="18" charset="0"/>
              </a:rPr>
            </a:br>
            <a:r>
              <a:rPr lang="nl-NL" sz="2400" dirty="0">
                <a:effectLst/>
                <a:latin typeface="MaxLF-RegularSC"/>
                <a:ea typeface="Calibri" panose="020F0502020204030204" pitchFamily="34" charset="0"/>
                <a:cs typeface="Times New Roman" panose="02020603050405020304" pitchFamily="18" charset="0"/>
              </a:rPr>
              <a:t>Locatie kies je zelf, wel goedkeuring LBM. </a:t>
            </a:r>
            <a:br>
              <a:rPr lang="nl-NL" sz="2400" dirty="0">
                <a:effectLst/>
                <a:latin typeface="MaxLF-RegularSC"/>
                <a:ea typeface="Calibri" panose="020F0502020204030204" pitchFamily="34" charset="0"/>
                <a:cs typeface="Times New Roman" panose="02020603050405020304" pitchFamily="18" charset="0"/>
              </a:rPr>
            </a:br>
            <a:r>
              <a:rPr lang="nl-NL" sz="2400" dirty="0">
                <a:effectLst/>
                <a:latin typeface="MaxLF-RegularSC"/>
                <a:ea typeface="Calibri" panose="020F0502020204030204" pitchFamily="34" charset="0"/>
                <a:cs typeface="Times New Roman" panose="02020603050405020304" pitchFamily="18" charset="0"/>
              </a:rPr>
              <a:t>Organisatiekosten en de kosten van de juryleden worden doorbelast vanuit de LBM.</a:t>
            </a:r>
            <a:br>
              <a:rPr lang="nl-NL" sz="2400" dirty="0">
                <a:effectLst/>
                <a:latin typeface="MaxLF-RegularSC"/>
                <a:ea typeface="Calibri" panose="020F0502020204030204" pitchFamily="34" charset="0"/>
                <a:cs typeface="Times New Roman" panose="02020603050405020304" pitchFamily="18" charset="0"/>
              </a:rPr>
            </a:br>
            <a:r>
              <a:rPr lang="nl-NL" sz="2400" dirty="0">
                <a:effectLst/>
                <a:latin typeface="MaxLF-RegularSC"/>
                <a:ea typeface="Calibri" panose="020F0502020204030204" pitchFamily="34" charset="0"/>
                <a:cs typeface="Times New Roman" panose="02020603050405020304" pitchFamily="18" charset="0"/>
              </a:rPr>
              <a:t>Je bent zelf verantwoordelijk voor de organisatie.</a:t>
            </a:r>
            <a:br>
              <a:rPr lang="nl-NL" sz="2400" dirty="0">
                <a:effectLst/>
                <a:latin typeface="MaxLF-RegularSC"/>
                <a:ea typeface="Calibri" panose="020F0502020204030204" pitchFamily="34" charset="0"/>
                <a:cs typeface="Times New Roman" panose="02020603050405020304" pitchFamily="18" charset="0"/>
              </a:rPr>
            </a:br>
            <a:br>
              <a:rPr lang="nl-NL" sz="2400" dirty="0">
                <a:effectLst/>
                <a:latin typeface="MaxLF-RegularSC"/>
                <a:ea typeface="Calibri" panose="020F0502020204030204" pitchFamily="34" charset="0"/>
                <a:cs typeface="Times New Roman" panose="02020603050405020304" pitchFamily="18" charset="0"/>
              </a:rPr>
            </a:br>
            <a:r>
              <a:rPr lang="nl-NL" sz="2400" dirty="0">
                <a:effectLst/>
                <a:latin typeface="MaxLF-RegularSC"/>
                <a:ea typeface="Calibri" panose="020F0502020204030204" pitchFamily="34" charset="0"/>
                <a:cs typeface="Times New Roman" panose="02020603050405020304" pitchFamily="18" charset="0"/>
              </a:rPr>
              <a:t>Kan niet worden gepland in de maand dat de LBM ook haar concertconcours organiseert.</a:t>
            </a:r>
            <a:br>
              <a:rPr lang="nl-NL" sz="2400" dirty="0">
                <a:effectLst/>
                <a:latin typeface="MaxLF-RegularSC"/>
                <a:ea typeface="Calibri" panose="020F0502020204030204" pitchFamily="34" charset="0"/>
                <a:cs typeface="Times New Roman" panose="02020603050405020304" pitchFamily="18" charset="0"/>
              </a:rPr>
            </a:br>
            <a:r>
              <a:rPr lang="nl-NL" sz="2400" dirty="0">
                <a:effectLst/>
                <a:latin typeface="MaxLF-RegularSC"/>
                <a:ea typeface="Calibri" panose="020F0502020204030204" pitchFamily="34" charset="0"/>
                <a:cs typeface="Times New Roman" panose="02020603050405020304" pitchFamily="18" charset="0"/>
              </a:rPr>
              <a:t>Datum i.o.m. LBM i.v.m. beschikbaarheid juryleden etc</a:t>
            </a:r>
            <a:r>
              <a:rPr lang="nl-NL" sz="1800" dirty="0">
                <a:effectLst/>
                <a:latin typeface="MaxLF-RegularSC"/>
                <a:ea typeface="Calibri" panose="020F0502020204030204" pitchFamily="34" charset="0"/>
                <a:cs typeface="Times New Roman" panose="02020603050405020304" pitchFamily="18" charset="0"/>
              </a:rPr>
              <a:t>.)</a:t>
            </a:r>
            <a:br>
              <a:rPr lang="nl-NL" sz="1800" b="1" dirty="0">
                <a:effectLst/>
                <a:latin typeface="MaxLF-RegularSC"/>
                <a:ea typeface="Calibri" panose="020F0502020204030204" pitchFamily="34" charset="0"/>
                <a:cs typeface="Times New Roman" panose="02020603050405020304" pitchFamily="18" charset="0"/>
              </a:rPr>
            </a:br>
            <a:r>
              <a:rPr lang="nl-NL" sz="18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rPr>
              <a:t> </a:t>
            </a:r>
          </a:p>
        </p:txBody>
      </p:sp>
      <p:sp>
        <p:nvSpPr>
          <p:cNvPr id="3" name="Tijdelijke aanduiding voor tekst 2">
            <a:extLst>
              <a:ext uri="{FF2B5EF4-FFF2-40B4-BE49-F238E27FC236}">
                <a16:creationId xmlns:a16="http://schemas.microsoft.com/office/drawing/2014/main" id="{49889926-431B-6AF5-D4A3-F85DEDC3128A}"/>
              </a:ext>
            </a:extLst>
          </p:cNvPr>
          <p:cNvSpPr txBox="1">
            <a:spLocks/>
          </p:cNvSpPr>
          <p:nvPr/>
        </p:nvSpPr>
        <p:spPr>
          <a:xfrm>
            <a:off x="219075" y="768428"/>
            <a:ext cx="2442322" cy="835460"/>
          </a:xfrm>
          <a:prstGeom prst="rect">
            <a:avLst/>
          </a:prstGeom>
        </p:spPr>
        <p:txBody>
          <a:bodyPr vert="horz" lIns="91440" tIns="45720" rIns="91440" bIns="45720" rtlCol="0" anchor="t">
            <a:no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rPr>
              <a:t>Jury aan Huis</a:t>
            </a:r>
            <a:endParaRPr lang="nl-NL" sz="2800" b="1" dirty="0">
              <a:solidFill>
                <a:srgbClr val="FF0000"/>
              </a:solidFill>
              <a:latin typeface="+mj-lt"/>
              <a:ea typeface="+mj-ea"/>
              <a:cs typeface="+mj-cs"/>
            </a:endParaRPr>
          </a:p>
        </p:txBody>
      </p:sp>
    </p:spTree>
    <p:extLst>
      <p:ext uri="{BB962C8B-B14F-4D97-AF65-F5344CB8AC3E}">
        <p14:creationId xmlns:p14="http://schemas.microsoft.com/office/powerpoint/2010/main" val="3051565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098" y="1905000"/>
            <a:ext cx="7617916" cy="4310742"/>
          </a:xfrm>
        </p:spPr>
        <p:txBody>
          <a:bodyPr/>
          <a:lstStyle/>
          <a:p>
            <a:pPr marL="0" indent="0" algn="l">
              <a:buNone/>
            </a:pPr>
            <a:r>
              <a:rPr lang="nl-NL" sz="2400" dirty="0">
                <a:effectLst/>
                <a:latin typeface="MaxLF-RegularSC"/>
              </a:rPr>
              <a:t>Deze vorm is deelnemen als festivaldeelnemer tijdens een concertconcours of een geautoriseerd festival.</a:t>
            </a:r>
            <a:br>
              <a:rPr lang="nl-NL" sz="2400" dirty="0">
                <a:effectLst/>
                <a:latin typeface="MaxLF-RegularSC"/>
              </a:rPr>
            </a:br>
            <a:br>
              <a:rPr lang="nl-NL" sz="2400" dirty="0">
                <a:effectLst/>
                <a:latin typeface="MaxLF-RegularSC"/>
              </a:rPr>
            </a:br>
            <a:r>
              <a:rPr lang="nl-NL" sz="2400" dirty="0">
                <a:effectLst/>
                <a:latin typeface="MaxLF-RegularSC"/>
              </a:rPr>
              <a:t>De jury geeft een schriftelijke beoordeling en er is de mogelijkheid tot een gesprek met een jurylid na afloop van het optreden. Geen punten</a:t>
            </a:r>
            <a:br>
              <a:rPr lang="nl-NL" sz="2400" dirty="0">
                <a:effectLst/>
                <a:latin typeface="MaxLF-RegularSC"/>
              </a:rPr>
            </a:br>
            <a:br>
              <a:rPr lang="nl-NL" sz="2400" dirty="0">
                <a:effectLst/>
                <a:latin typeface="MaxLF-RegularSC"/>
              </a:rPr>
            </a:br>
            <a:r>
              <a:rPr lang="nl-NL" sz="2400" dirty="0">
                <a:effectLst/>
                <a:latin typeface="MaxLF-RegularSC"/>
              </a:rPr>
              <a:t>Met deze vorm kun je 2 jaar uitstel van de concoursverplichting krijgen</a:t>
            </a:r>
            <a:br>
              <a:rPr lang="nl-NL" sz="2400" dirty="0">
                <a:effectLst/>
                <a:latin typeface="MaxLF-RegularSC"/>
              </a:rPr>
            </a:br>
            <a:br>
              <a:rPr lang="nl-NL" sz="2400" dirty="0">
                <a:effectLst/>
                <a:latin typeface="MaxLF-RegularSC"/>
              </a:rPr>
            </a:br>
            <a:r>
              <a:rPr lang="nl-NL" sz="2400" dirty="0">
                <a:effectLst/>
                <a:latin typeface="MaxLF-RegularSC"/>
              </a:rPr>
              <a:t>Programma min. 15 en max. 30 minuten. Vrije keuze programma</a:t>
            </a:r>
          </a:p>
        </p:txBody>
      </p:sp>
      <p:sp>
        <p:nvSpPr>
          <p:cNvPr id="3" name="Tijdelijke aanduiding voor tekst 2">
            <a:extLst>
              <a:ext uri="{FF2B5EF4-FFF2-40B4-BE49-F238E27FC236}">
                <a16:creationId xmlns:a16="http://schemas.microsoft.com/office/drawing/2014/main" id="{49889926-431B-6AF5-D4A3-F85DEDC3128A}"/>
              </a:ext>
            </a:extLst>
          </p:cNvPr>
          <p:cNvSpPr txBox="1">
            <a:spLocks/>
          </p:cNvSpPr>
          <p:nvPr/>
        </p:nvSpPr>
        <p:spPr>
          <a:xfrm>
            <a:off x="200024" y="501727"/>
            <a:ext cx="7324726" cy="1300439"/>
          </a:xfrm>
          <a:prstGeom prst="rect">
            <a:avLst/>
          </a:prstGeom>
        </p:spPr>
        <p:txBody>
          <a:bodyPr vert="horz" lIns="91440" tIns="45720" rIns="91440" bIns="45720" rtlCol="0" anchor="t">
            <a:no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Festivaldeelname tijdens concertconcoursen en geautoriseerde festivals</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79354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4345" y="1752600"/>
            <a:ext cx="7617916" cy="4472830"/>
          </a:xfrm>
        </p:spPr>
        <p:txBody>
          <a:bodyPr/>
          <a:lstStyle/>
          <a:p>
            <a:pPr marL="0" indent="0" algn="l">
              <a:buNone/>
            </a:pPr>
            <a:r>
              <a:rPr lang="nl-NL" sz="2400" dirty="0">
                <a:effectLst/>
                <a:latin typeface="MaxLF-RegularSC"/>
              </a:rPr>
              <a:t>Deze concoursvorm geeft de mogelijkheid om lichte muziek te spelen</a:t>
            </a:r>
            <a:br>
              <a:rPr lang="nl-NL" sz="2400" dirty="0">
                <a:effectLst/>
                <a:latin typeface="MaxLF-RegularSC"/>
              </a:rPr>
            </a:br>
            <a:br>
              <a:rPr lang="nl-NL" sz="2400" dirty="0">
                <a:effectLst/>
                <a:latin typeface="MaxLF-RegularSC"/>
              </a:rPr>
            </a:br>
            <a:r>
              <a:rPr lang="nl-NL" sz="2400" dirty="0">
                <a:effectLst/>
                <a:latin typeface="MaxLF-RegularSC"/>
              </a:rPr>
              <a:t>Deze vorm is niet op elk concours mogelijk</a:t>
            </a:r>
            <a:br>
              <a:rPr lang="nl-NL" sz="2400" dirty="0">
                <a:effectLst/>
                <a:latin typeface="MaxLF-RegularSC"/>
              </a:rPr>
            </a:br>
            <a:br>
              <a:rPr lang="nl-NL" sz="2400" dirty="0">
                <a:effectLst/>
                <a:latin typeface="MaxLF-RegularSC"/>
              </a:rPr>
            </a:br>
            <a:r>
              <a:rPr lang="nl-NL" sz="2400" dirty="0">
                <a:effectLst/>
                <a:latin typeface="MaxLF-RegularSC"/>
              </a:rPr>
              <a:t>Programma min. 20 en max. 30 min podiumtijd</a:t>
            </a:r>
            <a:br>
              <a:rPr lang="nl-NL" sz="2400" dirty="0">
                <a:effectLst/>
                <a:latin typeface="MaxLF-RegularSC"/>
              </a:rPr>
            </a:br>
            <a:br>
              <a:rPr lang="nl-NL" sz="2400" dirty="0">
                <a:effectLst/>
                <a:latin typeface="MaxLF-RegularSC"/>
              </a:rPr>
            </a:br>
            <a:r>
              <a:rPr lang="nl-NL" sz="2400" dirty="0">
                <a:effectLst/>
                <a:latin typeface="MaxLF-RegularSC"/>
              </a:rPr>
              <a:t>Programma moet vooraf worden goedgekeurd</a:t>
            </a:r>
            <a:br>
              <a:rPr lang="nl-NL" sz="2400" dirty="0">
                <a:effectLst/>
                <a:latin typeface="MaxLF-RegularSC"/>
              </a:rPr>
            </a:br>
            <a:br>
              <a:rPr lang="nl-NL" sz="2400" dirty="0">
                <a:effectLst/>
                <a:latin typeface="MaxLF-RegularSC"/>
              </a:rPr>
            </a:br>
            <a:r>
              <a:rPr lang="nl-NL" sz="2400" dirty="0">
                <a:effectLst/>
                <a:latin typeface="MaxLF-RegularSC"/>
              </a:rPr>
              <a:t>Voor deze concoursvorm zijn aparte juryleden aangewezen</a:t>
            </a:r>
          </a:p>
        </p:txBody>
      </p:sp>
      <p:sp>
        <p:nvSpPr>
          <p:cNvPr id="3" name="Tijdelijke aanduiding voor tekst 2">
            <a:extLst>
              <a:ext uri="{FF2B5EF4-FFF2-40B4-BE49-F238E27FC236}">
                <a16:creationId xmlns:a16="http://schemas.microsoft.com/office/drawing/2014/main" id="{49889926-431B-6AF5-D4A3-F85DEDC3128A}"/>
              </a:ext>
            </a:extLst>
          </p:cNvPr>
          <p:cNvSpPr txBox="1">
            <a:spLocks/>
          </p:cNvSpPr>
          <p:nvPr/>
        </p:nvSpPr>
        <p:spPr>
          <a:xfrm>
            <a:off x="467670" y="632570"/>
            <a:ext cx="4694686"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Concertconcours Lichte Muziek</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1089526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0642" y="1680145"/>
            <a:ext cx="7617916" cy="4558822"/>
          </a:xfrm>
        </p:spPr>
        <p:txBody>
          <a:bodyPr/>
          <a:lstStyle/>
          <a:p>
            <a:pPr marL="0" indent="0" algn="l">
              <a:buNone/>
            </a:pPr>
            <a:r>
              <a:rPr lang="nl-NL" sz="2000" dirty="0">
                <a:effectLst/>
                <a:latin typeface="MaxLF-RegularSC"/>
              </a:rPr>
              <a:t>Orkest wordt toegelaten tot de concertdivisie indien gedurende drie opeenvolgende keren in verschillende jaren op een door de KNMO erkend concertconcours ten minste 90 punten is behaald in de 1</a:t>
            </a:r>
            <a:r>
              <a:rPr lang="nl-NL" sz="2000" baseline="30000" dirty="0">
                <a:effectLst/>
                <a:latin typeface="MaxLF-RegularSC"/>
              </a:rPr>
              <a:t>e</a:t>
            </a:r>
            <a:r>
              <a:rPr lang="nl-NL" sz="2000" dirty="0">
                <a:effectLst/>
                <a:latin typeface="MaxLF-RegularSC"/>
              </a:rPr>
              <a:t> divisie.</a:t>
            </a:r>
            <a:br>
              <a:rPr lang="nl-NL" sz="2000" dirty="0">
                <a:effectLst/>
                <a:latin typeface="MaxLF-RegularSC"/>
              </a:rPr>
            </a:br>
            <a:br>
              <a:rPr lang="nl-NL" sz="2000" dirty="0">
                <a:effectLst/>
                <a:latin typeface="MaxLF-RegularSC"/>
              </a:rPr>
            </a:br>
            <a:r>
              <a:rPr lang="nl-NL" sz="2000" dirty="0">
                <a:effectLst/>
                <a:latin typeface="MaxLF-RegularSC"/>
              </a:rPr>
              <a:t>Programma is vrij, maar moet wel vooraf worden beoordeeld door het RIC. (Tijdcontrole en of het programma concertdivisie waardig is). Het is geen beoordeling over kwaliteit van het  programma. Dit is namelijk onderdeel van de beoordeling door de jury.</a:t>
            </a:r>
            <a:br>
              <a:rPr lang="nl-NL" sz="2000" dirty="0">
                <a:effectLst/>
                <a:latin typeface="MaxLF-RegularSC"/>
              </a:rPr>
            </a:br>
            <a:br>
              <a:rPr lang="nl-NL" sz="2000" dirty="0">
                <a:effectLst/>
                <a:latin typeface="MaxLF-RegularSC"/>
              </a:rPr>
            </a:br>
            <a:r>
              <a:rPr lang="nl-NL" sz="2000" dirty="0">
                <a:effectLst/>
                <a:latin typeface="MaxLF-RegularSC"/>
              </a:rPr>
              <a:t>Degradatie vanuit de concertdivisie volgt bij een beoordeling lager dan 85 punten of geen deelname na concours-verplichting. Om wederom in de concertdivisie te mogen uitkomen moet gedurende twee opeenvolgende keren in verschillende jaren op een door de KNMO erkend concertconcours ten minste 90 punten zijn behaald in de 1</a:t>
            </a:r>
            <a:r>
              <a:rPr lang="nl-NL" sz="2000" baseline="30000" dirty="0">
                <a:effectLst/>
                <a:latin typeface="MaxLF-RegularSC"/>
              </a:rPr>
              <a:t>e</a:t>
            </a:r>
            <a:r>
              <a:rPr lang="nl-NL" sz="2000" dirty="0">
                <a:effectLst/>
                <a:latin typeface="MaxLF-RegularSC"/>
              </a:rPr>
              <a:t> divisie.</a:t>
            </a:r>
          </a:p>
        </p:txBody>
      </p:sp>
      <p:sp>
        <p:nvSpPr>
          <p:cNvPr id="3" name="Tijdelijke aanduiding voor tekst 2">
            <a:extLst>
              <a:ext uri="{FF2B5EF4-FFF2-40B4-BE49-F238E27FC236}">
                <a16:creationId xmlns:a16="http://schemas.microsoft.com/office/drawing/2014/main" id="{49889926-431B-6AF5-D4A3-F85DEDC3128A}"/>
              </a:ext>
            </a:extLst>
          </p:cNvPr>
          <p:cNvSpPr txBox="1">
            <a:spLocks/>
          </p:cNvSpPr>
          <p:nvPr/>
        </p:nvSpPr>
        <p:spPr>
          <a:xfrm>
            <a:off x="477292" y="619033"/>
            <a:ext cx="4818608" cy="581348"/>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Concertconcours Concertdivisie</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4149084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945" y="1394337"/>
            <a:ext cx="7617916" cy="4296515"/>
          </a:xfrm>
        </p:spPr>
        <p:txBody>
          <a:bodyPr/>
          <a:lstStyle/>
          <a:p>
            <a:pPr marL="0" indent="0" algn="l">
              <a:buNone/>
            </a:pPr>
            <a:r>
              <a:rPr lang="nl-NL" sz="2000" dirty="0">
                <a:effectLst/>
                <a:latin typeface="MaxLF-RegularSC"/>
              </a:rPr>
              <a:t>Het portfoliosysteem is, als extra mogelijkheid naast het bestaande concourssysteem, bedoeld voor orkesten in de Concertdivisie. Van de portfolio-optie kan pas gebruik worden gemaakt nadat een orkest twee maal met succes heeft deelgenomen aan een concours in de Concertdivisie.</a:t>
            </a:r>
            <a:br>
              <a:rPr lang="nl-NL" sz="2000" dirty="0">
                <a:effectLst/>
                <a:latin typeface="MaxLF-RegularSC"/>
              </a:rPr>
            </a:br>
            <a:r>
              <a:rPr lang="nl-NL" sz="2000" dirty="0">
                <a:effectLst/>
                <a:latin typeface="MaxLF-RegularSC"/>
              </a:rPr>
              <a:t> </a:t>
            </a:r>
            <a:br>
              <a:rPr lang="nl-NL" sz="2000" dirty="0">
                <a:latin typeface="MaxLF-RegularSC"/>
              </a:rPr>
            </a:br>
            <a:r>
              <a:rPr lang="nl-NL" sz="2000" dirty="0">
                <a:effectLst/>
                <a:latin typeface="MaxLF-RegularSC"/>
              </a:rPr>
              <a:t>Aan de hand van het portfolioformat doet een orkest verslag van de relevante muzikale activiteiten over een periode van 4 jaar. Dit zijn de 4 kalenderjaren voorafgaand aan het jaar waarin het orkest verplicht zou zijn om deel te nemen aan een concertconcours. </a:t>
            </a:r>
            <a:br>
              <a:rPr lang="nl-NL" sz="2000" dirty="0">
                <a:effectLst/>
                <a:latin typeface="MaxLF-RegularSC"/>
              </a:rPr>
            </a:br>
            <a:br>
              <a:rPr lang="nl-NL" sz="2000" dirty="0">
                <a:effectLst/>
                <a:latin typeface="MaxLF-RegularSC"/>
              </a:rPr>
            </a:br>
            <a:r>
              <a:rPr lang="nl-NL" sz="2000" dirty="0">
                <a:effectLst/>
                <a:latin typeface="MaxLF-RegularSC"/>
              </a:rPr>
              <a:t>Alvorens een orkest wederom gebruik kan maken van de portfolio-optie dient het weer minimaal </a:t>
            </a:r>
            <a:r>
              <a:rPr lang="nl-NL" sz="2000" dirty="0" err="1">
                <a:effectLst/>
                <a:latin typeface="MaxLF-RegularSC"/>
              </a:rPr>
              <a:t>één</a:t>
            </a:r>
            <a:r>
              <a:rPr lang="nl-NL" sz="2000" dirty="0">
                <a:effectLst/>
                <a:latin typeface="MaxLF-RegularSC"/>
              </a:rPr>
              <a:t> keer met goed resultaat te hebben deelgenomen aan een concertconcours in de Concertdivisie. </a:t>
            </a:r>
          </a:p>
        </p:txBody>
      </p:sp>
      <p:sp>
        <p:nvSpPr>
          <p:cNvPr id="3" name="Tijdelijke aanduiding voor tekst 2">
            <a:extLst>
              <a:ext uri="{FF2B5EF4-FFF2-40B4-BE49-F238E27FC236}">
                <a16:creationId xmlns:a16="http://schemas.microsoft.com/office/drawing/2014/main" id="{49889926-431B-6AF5-D4A3-F85DEDC3128A}"/>
              </a:ext>
            </a:extLst>
          </p:cNvPr>
          <p:cNvSpPr txBox="1">
            <a:spLocks/>
          </p:cNvSpPr>
          <p:nvPr/>
        </p:nvSpPr>
        <p:spPr>
          <a:xfrm>
            <a:off x="381945" y="558877"/>
            <a:ext cx="3600450" cy="835460"/>
          </a:xfrm>
          <a:prstGeom prst="rect">
            <a:avLst/>
          </a:prstGeom>
        </p:spPr>
        <p:txBody>
          <a:bodyPr vert="horz" lIns="91440" tIns="45720" rIns="91440" bIns="45720" rtlCol="0" anchor="t">
            <a:no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Portfolio Concertdivisie</a:t>
            </a:r>
            <a:br>
              <a:rPr lang="nl-NL" sz="2800" dirty="0">
                <a:solidFill>
                  <a:srgbClr val="FF0000"/>
                </a:solidFill>
                <a:effectLst/>
              </a:rPr>
            </a:br>
            <a:endParaRPr lang="nl-NL" sz="2800" b="1" dirty="0">
              <a:solidFill>
                <a:srgbClr val="FF0000"/>
              </a:solidFill>
              <a:latin typeface="+mj-lt"/>
              <a:ea typeface="+mj-ea"/>
              <a:cs typeface="+mj-cs"/>
            </a:endParaRPr>
          </a:p>
        </p:txBody>
      </p:sp>
    </p:spTree>
    <p:extLst>
      <p:ext uri="{BB962C8B-B14F-4D97-AF65-F5344CB8AC3E}">
        <p14:creationId xmlns:p14="http://schemas.microsoft.com/office/powerpoint/2010/main" val="858499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MaxLF-RegularSC"/>
              </a:rPr>
              <a:t>Welk reglement is van toepassing</a:t>
            </a:r>
          </a:p>
        </p:txBody>
      </p:sp>
      <p:sp>
        <p:nvSpPr>
          <p:cNvPr id="3" name="Tijdelijke aanduiding voor tekst 2"/>
          <p:cNvSpPr>
            <a:spLocks noGrp="1"/>
          </p:cNvSpPr>
          <p:nvPr>
            <p:ph type="body" idx="1"/>
          </p:nvPr>
        </p:nvSpPr>
        <p:spPr>
          <a:xfrm>
            <a:off x="623888" y="1337188"/>
            <a:ext cx="5970494" cy="835460"/>
          </a:xfrm>
        </p:spPr>
        <p:txBody>
          <a:bodyPr>
            <a:normAutofit/>
          </a:bodyPr>
          <a:lstStyle/>
          <a:p>
            <a:r>
              <a:rPr lang="nl-NL" sz="2800" dirty="0">
                <a:solidFill>
                  <a:srgbClr val="FF0000"/>
                </a:solidFill>
                <a:latin typeface="MaxLF-RegularSC"/>
              </a:rPr>
              <a:t>Het reglement</a:t>
            </a:r>
          </a:p>
        </p:txBody>
      </p:sp>
    </p:spTree>
    <p:extLst>
      <p:ext uri="{BB962C8B-B14F-4D97-AF65-F5344CB8AC3E}">
        <p14:creationId xmlns:p14="http://schemas.microsoft.com/office/powerpoint/2010/main" val="262542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3395" y="2124075"/>
            <a:ext cx="7617916" cy="3129805"/>
          </a:xfrm>
        </p:spPr>
        <p:txBody>
          <a:bodyPr>
            <a:normAutofit fontScale="90000"/>
          </a:bodyPr>
          <a:lstStyle/>
          <a:p>
            <a:pPr marL="0" indent="0" algn="l">
              <a:buNone/>
            </a:pPr>
            <a:r>
              <a:rPr lang="nl-NL" sz="2800" dirty="0">
                <a:solidFill>
                  <a:srgbClr val="FF0000"/>
                </a:solidFill>
                <a:effectLst/>
              </a:rPr>
              <a:t>		</a:t>
            </a:r>
            <a:br>
              <a:rPr lang="nl-NL" sz="2800" dirty="0">
                <a:solidFill>
                  <a:srgbClr val="FF0000"/>
                </a:solidFill>
                <a:effectLst/>
              </a:rPr>
            </a:br>
            <a:br>
              <a:rPr lang="nl-NL" sz="2800" dirty="0">
                <a:effectLst/>
              </a:rPr>
            </a:br>
            <a:r>
              <a:rPr lang="nl-NL" sz="2400" dirty="0">
                <a:effectLst/>
                <a:latin typeface="MaxLF-RegularSC"/>
              </a:rPr>
              <a:t>Alle reglementen staan op de website van de KNMO</a:t>
            </a:r>
            <a:br>
              <a:rPr lang="nl-NL" sz="2400" dirty="0">
                <a:effectLst/>
                <a:latin typeface="MaxLF-RegularSC"/>
              </a:rPr>
            </a:br>
            <a:br>
              <a:rPr lang="nl-NL" sz="2400" dirty="0">
                <a:effectLst/>
                <a:latin typeface="MaxLF-RegularSC"/>
              </a:rPr>
            </a:br>
            <a:r>
              <a:rPr lang="nl-NL" sz="2400" dirty="0">
                <a:effectLst/>
                <a:latin typeface="MaxLF-RegularSC"/>
              </a:rPr>
              <a:t>link: http://www.knmo.nl/doelgroepen/blaasmuziek/reglementen/</a:t>
            </a:r>
            <a:br>
              <a:rPr lang="nl-NL" sz="2400" dirty="0">
                <a:effectLst/>
                <a:latin typeface="MaxLF-RegularSC"/>
              </a:rPr>
            </a:br>
            <a:br>
              <a:rPr lang="nl-NL" sz="2400" dirty="0">
                <a:effectLst/>
                <a:latin typeface="MaxLF-RegularSC"/>
              </a:rPr>
            </a:br>
            <a:r>
              <a:rPr lang="nl-NL" sz="2400" dirty="0">
                <a:effectLst/>
                <a:latin typeface="MaxLF-RegularSC"/>
              </a:rPr>
              <a:t>Dit is de enige plaats met garantie op de laatste versie!</a:t>
            </a:r>
            <a:endParaRPr lang="nl-NL" sz="2800" dirty="0">
              <a:effectLst/>
              <a:latin typeface="MaxLF-RegularSC"/>
            </a:endParaRPr>
          </a:p>
        </p:txBody>
      </p:sp>
      <p:sp>
        <p:nvSpPr>
          <p:cNvPr id="3" name="Tijdelijke aanduiding voor tekst 2">
            <a:extLst>
              <a:ext uri="{FF2B5EF4-FFF2-40B4-BE49-F238E27FC236}">
                <a16:creationId xmlns:a16="http://schemas.microsoft.com/office/drawing/2014/main" id="{B6DEB1F2-1A80-19ED-E9B7-59C342C4E6B6}"/>
              </a:ext>
            </a:extLst>
          </p:cNvPr>
          <p:cNvSpPr txBox="1">
            <a:spLocks/>
          </p:cNvSpPr>
          <p:nvPr/>
        </p:nvSpPr>
        <p:spPr>
          <a:xfrm>
            <a:off x="371475" y="919458"/>
            <a:ext cx="1870822"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Reglement</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1252508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6367" y="1489801"/>
            <a:ext cx="7617916" cy="4270084"/>
          </a:xfrm>
        </p:spPr>
        <p:txBody>
          <a:bodyPr>
            <a:normAutofit fontScale="90000"/>
          </a:bodyPr>
          <a:lstStyle/>
          <a:p>
            <a:pPr marL="0" indent="0" algn="l">
              <a:buNone/>
            </a:pPr>
            <a:br>
              <a:rPr lang="nl-NL" sz="2800" dirty="0">
                <a:solidFill>
                  <a:srgbClr val="FF0000"/>
                </a:solidFill>
                <a:effectLst/>
                <a:latin typeface="MaxLF-RegularSC"/>
              </a:rPr>
            </a:br>
            <a:br>
              <a:rPr lang="nl-NL" sz="2800" dirty="0">
                <a:effectLst/>
                <a:latin typeface="MaxLF-RegularSC"/>
              </a:rPr>
            </a:br>
            <a:r>
              <a:rPr lang="nl-NL" sz="2400" dirty="0">
                <a:effectLst/>
                <a:latin typeface="MaxLF-RegularSC"/>
              </a:rPr>
              <a:t>Introductiedivisie kun je gebruiken als je:</a:t>
            </a:r>
            <a:br>
              <a:rPr lang="nl-NL" sz="2400" dirty="0">
                <a:effectLst/>
                <a:latin typeface="MaxLF-RegularSC"/>
              </a:rPr>
            </a:br>
            <a:r>
              <a:rPr lang="nl-NL" sz="2400" dirty="0">
                <a:effectLst/>
                <a:latin typeface="MaxLF-RegularSC"/>
              </a:rPr>
              <a:t>- Voor de eerste keer gaat deelnemen aan een     </a:t>
            </a:r>
            <a:br>
              <a:rPr lang="nl-NL" sz="2400" dirty="0">
                <a:effectLst/>
                <a:latin typeface="MaxLF-RegularSC"/>
              </a:rPr>
            </a:br>
            <a:r>
              <a:rPr lang="nl-NL" sz="2400" dirty="0">
                <a:effectLst/>
                <a:latin typeface="MaxLF-RegularSC"/>
              </a:rPr>
              <a:t>  concertconcours</a:t>
            </a:r>
            <a:br>
              <a:rPr lang="nl-NL" sz="2400" dirty="0">
                <a:effectLst/>
                <a:latin typeface="MaxLF-RegularSC"/>
              </a:rPr>
            </a:br>
            <a:r>
              <a:rPr lang="nl-NL" sz="2400" dirty="0">
                <a:effectLst/>
                <a:latin typeface="MaxLF-RegularSC"/>
              </a:rPr>
              <a:t>- Lang niet op concours bent geweest.</a:t>
            </a:r>
            <a:br>
              <a:rPr lang="nl-NL" sz="2400" dirty="0">
                <a:effectLst/>
                <a:latin typeface="MaxLF-RegularSC"/>
              </a:rPr>
            </a:br>
            <a:r>
              <a:rPr lang="nl-NL" sz="2400" dirty="0">
                <a:effectLst/>
                <a:latin typeface="MaxLF-RegularSC"/>
              </a:rPr>
              <a:t>- Er een grote verandering is geweest in bezetting</a:t>
            </a:r>
            <a:br>
              <a:rPr lang="nl-NL" sz="2400" dirty="0">
                <a:effectLst/>
                <a:latin typeface="MaxLF-RegularSC"/>
              </a:rPr>
            </a:br>
            <a:r>
              <a:rPr lang="nl-NL" sz="2400" dirty="0">
                <a:effectLst/>
                <a:latin typeface="MaxLF-RegularSC"/>
              </a:rPr>
              <a:t>	-omzetting naar andere orkestvorm, veel nieuwe jeugd, 	fusie etc.)</a:t>
            </a:r>
            <a:br>
              <a:rPr lang="nl-NL" sz="2400" dirty="0">
                <a:effectLst/>
                <a:latin typeface="MaxLF-RegularSC"/>
              </a:rPr>
            </a:br>
            <a:br>
              <a:rPr lang="nl-NL" sz="2400" dirty="0">
                <a:effectLst/>
                <a:latin typeface="MaxLF-RegularSC"/>
              </a:rPr>
            </a:br>
            <a:r>
              <a:rPr lang="nl-NL" sz="2400" dirty="0">
                <a:effectLst/>
                <a:latin typeface="MaxLF-RegularSC"/>
              </a:rPr>
              <a:t>Deelnemers in de Introductiedivisie krijgen geen punten, wel een rapport met een “divisie” advies</a:t>
            </a:r>
            <a:br>
              <a:rPr lang="nl-NL" sz="2400" dirty="0">
                <a:effectLst/>
                <a:latin typeface="MaxLF-RegularSC"/>
              </a:rPr>
            </a:br>
            <a:br>
              <a:rPr lang="nl-NL" sz="2400" dirty="0">
                <a:effectLst/>
                <a:latin typeface="MaxLF-RegularSC"/>
              </a:rPr>
            </a:br>
            <a:r>
              <a:rPr lang="nl-NL" sz="2400" dirty="0">
                <a:effectLst/>
                <a:latin typeface="MaxLF-RegularSC"/>
              </a:rPr>
              <a:t>Volgende keer concoursdeelname kun je ten hoogste uitkomen in de geadviseerde divisie.</a:t>
            </a:r>
            <a:endParaRPr lang="nl-NL" sz="2800" dirty="0">
              <a:effectLst/>
              <a:latin typeface="MaxLF-RegularSC"/>
            </a:endParaRPr>
          </a:p>
        </p:txBody>
      </p:sp>
      <p:sp>
        <p:nvSpPr>
          <p:cNvPr id="3" name="Tijdelijke aanduiding voor tekst 2">
            <a:extLst>
              <a:ext uri="{FF2B5EF4-FFF2-40B4-BE49-F238E27FC236}">
                <a16:creationId xmlns:a16="http://schemas.microsoft.com/office/drawing/2014/main" id="{B6DEB1F2-1A80-19ED-E9B7-59C342C4E6B6}"/>
              </a:ext>
            </a:extLst>
          </p:cNvPr>
          <p:cNvSpPr txBox="1">
            <a:spLocks/>
          </p:cNvSpPr>
          <p:nvPr/>
        </p:nvSpPr>
        <p:spPr>
          <a:xfrm>
            <a:off x="428625" y="654341"/>
            <a:ext cx="2933700"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Introductiedivisie</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2471190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6367" y="1224258"/>
            <a:ext cx="7617916" cy="4155784"/>
          </a:xfrm>
        </p:spPr>
        <p:txBody>
          <a:bodyPr>
            <a:normAutofit fontScale="90000"/>
          </a:bodyPr>
          <a:lstStyle/>
          <a:p>
            <a:pPr marL="0" indent="0" algn="l">
              <a:buNone/>
            </a:pPr>
            <a:br>
              <a:rPr lang="nl-NL" sz="2800" dirty="0">
                <a:solidFill>
                  <a:srgbClr val="FF0000"/>
                </a:solidFill>
                <a:effectLst/>
              </a:rPr>
            </a:br>
            <a:br>
              <a:rPr lang="nl-NL" sz="2800" dirty="0">
                <a:effectLst/>
                <a:latin typeface="MaxLF-RegularSC"/>
              </a:rPr>
            </a:br>
            <a:r>
              <a:rPr lang="nl-NL" sz="2400" dirty="0">
                <a:effectLst/>
                <a:latin typeface="MaxLF-RegularSC"/>
              </a:rPr>
              <a:t>Orkesten die zijn gefuseerd mogen uitkomen in de divisie waarin één van beide orkesten op dat moment behoort.</a:t>
            </a:r>
            <a:br>
              <a:rPr lang="nl-NL" sz="2400" dirty="0">
                <a:effectLst/>
                <a:latin typeface="MaxLF-RegularSC"/>
              </a:rPr>
            </a:br>
            <a:br>
              <a:rPr lang="nl-NL" sz="2400" dirty="0">
                <a:effectLst/>
                <a:latin typeface="MaxLF-RegularSC"/>
              </a:rPr>
            </a:br>
            <a:r>
              <a:rPr lang="nl-NL" sz="2400" dirty="0">
                <a:effectLst/>
                <a:latin typeface="MaxLF-RegularSC"/>
              </a:rPr>
              <a:t>Voorbeeld:</a:t>
            </a:r>
            <a:br>
              <a:rPr lang="nl-NL" sz="2400" dirty="0">
                <a:effectLst/>
                <a:latin typeface="MaxLF-RegularSC"/>
              </a:rPr>
            </a:br>
            <a:r>
              <a:rPr lang="nl-NL" sz="2400" dirty="0">
                <a:effectLst/>
                <a:latin typeface="MaxLF-RegularSC"/>
              </a:rPr>
              <a:t>Orkest 1: 5</a:t>
            </a:r>
            <a:r>
              <a:rPr lang="nl-NL" sz="2400" baseline="30000" dirty="0">
                <a:effectLst/>
                <a:latin typeface="MaxLF-RegularSC"/>
              </a:rPr>
              <a:t>e</a:t>
            </a:r>
            <a:r>
              <a:rPr lang="nl-NL" sz="2400" dirty="0">
                <a:effectLst/>
                <a:latin typeface="MaxLF-RegularSC"/>
              </a:rPr>
              <a:t> divisie 	Orkest 2: 3</a:t>
            </a:r>
            <a:r>
              <a:rPr lang="nl-NL" sz="2400" baseline="30000" dirty="0">
                <a:effectLst/>
                <a:latin typeface="MaxLF-RegularSC"/>
              </a:rPr>
              <a:t>e</a:t>
            </a:r>
            <a:r>
              <a:rPr lang="nl-NL" sz="2400" dirty="0">
                <a:effectLst/>
                <a:latin typeface="MaxLF-RegularSC"/>
              </a:rPr>
              <a:t> divisie</a:t>
            </a:r>
            <a:br>
              <a:rPr lang="nl-NL" sz="2400" dirty="0">
                <a:effectLst/>
                <a:latin typeface="MaxLF-RegularSC"/>
              </a:rPr>
            </a:br>
            <a:r>
              <a:rPr lang="nl-NL" sz="2400" dirty="0">
                <a:effectLst/>
                <a:latin typeface="MaxLF-RegularSC"/>
              </a:rPr>
              <a:t>Dan mag het fusie-orkest maximaal uitkomen in de derde divisie.</a:t>
            </a:r>
            <a:br>
              <a:rPr lang="nl-NL" sz="2400" dirty="0">
                <a:effectLst/>
                <a:latin typeface="MaxLF-RegularSC"/>
              </a:rPr>
            </a:br>
            <a:br>
              <a:rPr lang="nl-NL" sz="2400" dirty="0">
                <a:effectLst/>
                <a:latin typeface="MaxLF-RegularSC"/>
              </a:rPr>
            </a:br>
            <a:r>
              <a:rPr lang="nl-NL" sz="2400" dirty="0">
                <a:effectLst/>
                <a:latin typeface="MaxLF-RegularSC"/>
              </a:rPr>
              <a:t>Denkt men dat het orkest een hoger niveau heeft dan de hoogste divisie van beide orkesten dan wordt geadviseerd om deel te nemen in de introductiedivisie.</a:t>
            </a:r>
            <a:endParaRPr lang="nl-NL" sz="2800" dirty="0">
              <a:effectLst/>
              <a:latin typeface="MaxLF-RegularSC"/>
            </a:endParaRPr>
          </a:p>
        </p:txBody>
      </p:sp>
      <p:sp>
        <p:nvSpPr>
          <p:cNvPr id="3" name="Tijdelijke aanduiding voor tekst 2">
            <a:extLst>
              <a:ext uri="{FF2B5EF4-FFF2-40B4-BE49-F238E27FC236}">
                <a16:creationId xmlns:a16="http://schemas.microsoft.com/office/drawing/2014/main" id="{B6DEB1F2-1A80-19ED-E9B7-59C342C4E6B6}"/>
              </a:ext>
            </a:extLst>
          </p:cNvPr>
          <p:cNvSpPr txBox="1">
            <a:spLocks/>
          </p:cNvSpPr>
          <p:nvPr/>
        </p:nvSpPr>
        <p:spPr>
          <a:xfrm>
            <a:off x="552449" y="806528"/>
            <a:ext cx="2413747"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Fusie-orkesten</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370211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530"/>
            <a:ext cx="9144000" cy="7122475"/>
          </a:xfrm>
          <a:prstGeom prst="rect">
            <a:avLst/>
          </a:prstGeom>
        </p:spPr>
      </p:pic>
      <p:sp>
        <p:nvSpPr>
          <p:cNvPr id="5" name="Titel 1">
            <a:extLst>
              <a:ext uri="{FF2B5EF4-FFF2-40B4-BE49-F238E27FC236}">
                <a16:creationId xmlns:a16="http://schemas.microsoft.com/office/drawing/2014/main" id="{B6753BD0-7DF8-4288-BEFC-6F32E8C31006}"/>
              </a:ext>
            </a:extLst>
          </p:cNvPr>
          <p:cNvSpPr txBox="1">
            <a:spLocks/>
          </p:cNvSpPr>
          <p:nvPr/>
        </p:nvSpPr>
        <p:spPr>
          <a:xfrm>
            <a:off x="685800" y="1767486"/>
            <a:ext cx="7772400" cy="24330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spcBef>
                <a:spcPts val="0"/>
              </a:spcBef>
            </a:pPr>
            <a:r>
              <a:rPr lang="nl-NL" sz="4000" spc="600" dirty="0">
                <a:solidFill>
                  <a:schemeClr val="bg1"/>
                </a:solidFill>
                <a:latin typeface="MaxLF-RegularSC"/>
              </a:rPr>
              <a:t>2 VASTSTELLING VERSLAG ALGEMENE LEDENVERGADERING </a:t>
            </a:r>
          </a:p>
          <a:p>
            <a:pPr lvl="0">
              <a:spcBef>
                <a:spcPts val="0"/>
              </a:spcBef>
            </a:pPr>
            <a:r>
              <a:rPr lang="nl-NL" sz="4000" spc="600" dirty="0">
                <a:solidFill>
                  <a:schemeClr val="bg1"/>
                </a:solidFill>
                <a:latin typeface="MaxLF-RegularSC"/>
              </a:rPr>
              <a:t>DD. 10 juni 2023</a:t>
            </a:r>
          </a:p>
        </p:txBody>
      </p:sp>
    </p:spTree>
    <p:extLst>
      <p:ext uri="{BB962C8B-B14F-4D97-AF65-F5344CB8AC3E}">
        <p14:creationId xmlns:p14="http://schemas.microsoft.com/office/powerpoint/2010/main" val="1919451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6877" y="1508620"/>
            <a:ext cx="7770245" cy="4680541"/>
          </a:xfrm>
        </p:spPr>
        <p:txBody>
          <a:bodyPr>
            <a:normAutofit fontScale="90000"/>
          </a:bodyPr>
          <a:lstStyle/>
          <a:p>
            <a:pPr marL="0" indent="0" algn="l">
              <a:buNone/>
            </a:pPr>
            <a:br>
              <a:rPr lang="nl-NL" sz="2400" dirty="0">
                <a:effectLst/>
              </a:rPr>
            </a:br>
            <a:r>
              <a:rPr lang="nl-NL" sz="2400" dirty="0">
                <a:effectLst/>
                <a:latin typeface="MaxLF-RegularSC"/>
              </a:rPr>
              <a:t>1 x per 5 jaar op concours</a:t>
            </a:r>
            <a:br>
              <a:rPr lang="nl-NL" sz="2400" dirty="0">
                <a:effectLst/>
                <a:latin typeface="MaxLF-RegularSC"/>
              </a:rPr>
            </a:br>
            <a:r>
              <a:rPr lang="nl-NL" sz="2400" dirty="0">
                <a:effectLst/>
                <a:latin typeface="MaxLF-RegularSC"/>
              </a:rPr>
              <a:t>	* </a:t>
            </a:r>
            <a:r>
              <a:rPr lang="nl-NL" sz="2400" i="1" dirty="0">
                <a:effectLst/>
                <a:latin typeface="MaxLF-RegularSC"/>
              </a:rPr>
              <a:t>WMC deelname telt als concoursdeelname</a:t>
            </a:r>
            <a:br>
              <a:rPr lang="nl-NL" sz="2400" i="1" dirty="0">
                <a:effectLst/>
                <a:latin typeface="MaxLF-RegularSC"/>
              </a:rPr>
            </a:br>
            <a:r>
              <a:rPr lang="nl-NL" sz="2400" i="1" dirty="0">
                <a:effectLst/>
                <a:latin typeface="MaxLF-RegularSC"/>
              </a:rPr>
              <a:t>	</a:t>
            </a:r>
            <a:r>
              <a:rPr lang="nl-NL" sz="2400" dirty="0">
                <a:effectLst/>
                <a:latin typeface="MaxLF-RegularSC"/>
              </a:rPr>
              <a:t>* ECWO </a:t>
            </a:r>
            <a:r>
              <a:rPr lang="nl-NL" sz="2400" i="1" dirty="0">
                <a:effectLst/>
                <a:latin typeface="MaxLF-RegularSC"/>
              </a:rPr>
              <a:t>deelname telt als concoursdeelname</a:t>
            </a:r>
            <a:br>
              <a:rPr lang="nl-NL" sz="2400" i="1" dirty="0">
                <a:effectLst/>
                <a:latin typeface="MaxLF-RegularSC"/>
              </a:rPr>
            </a:br>
            <a:r>
              <a:rPr lang="nl-NL" sz="2400" i="1" dirty="0">
                <a:effectLst/>
                <a:latin typeface="MaxLF-RegularSC"/>
              </a:rPr>
              <a:t>	* Deelname aan Concertconcours of Concours Lichte 		   Muziek telt beide als deelname</a:t>
            </a:r>
            <a:br>
              <a:rPr lang="nl-NL" sz="2400" dirty="0">
                <a:effectLst/>
                <a:latin typeface="MaxLF-RegularSC"/>
              </a:rPr>
            </a:br>
            <a:br>
              <a:rPr lang="nl-NL" sz="2400" dirty="0">
                <a:effectLst/>
                <a:latin typeface="MaxLF-RegularSC"/>
              </a:rPr>
            </a:br>
            <a:r>
              <a:rPr lang="nl-NL" sz="2400" dirty="0">
                <a:solidFill>
                  <a:srgbClr val="FF0000"/>
                </a:solidFill>
                <a:effectLst/>
                <a:latin typeface="MaxLF-RegularSC"/>
              </a:rPr>
              <a:t>Uitstel mogelijkheden:</a:t>
            </a:r>
            <a:br>
              <a:rPr lang="nl-NL" sz="2400" dirty="0">
                <a:solidFill>
                  <a:srgbClr val="FF0000"/>
                </a:solidFill>
                <a:effectLst/>
                <a:latin typeface="MaxLF-RegularSC"/>
              </a:rPr>
            </a:br>
            <a:br>
              <a:rPr lang="nl-NL" sz="2400" dirty="0">
                <a:effectLst/>
                <a:latin typeface="MaxLF-RegularSC"/>
              </a:rPr>
            </a:br>
            <a:r>
              <a:rPr lang="nl-NL" sz="2400" dirty="0">
                <a:effectLst/>
                <a:latin typeface="MaxLF-RegularSC"/>
              </a:rPr>
              <a:t>1 jaar uitstel via de LBM aanvragen</a:t>
            </a:r>
            <a:br>
              <a:rPr lang="nl-NL" sz="2400" dirty="0">
                <a:effectLst/>
                <a:latin typeface="MaxLF-RegularSC"/>
              </a:rPr>
            </a:br>
            <a:r>
              <a:rPr lang="nl-NL" sz="2400" dirty="0">
                <a:effectLst/>
                <a:latin typeface="MaxLF-RegularSC"/>
              </a:rPr>
              <a:t>2 jaar uitstel indien deelname aan ONFK/NBK/ONHK en geautoriseerde festivals. (Wel graag melden)</a:t>
            </a:r>
            <a:br>
              <a:rPr lang="nl-NL" sz="2400" dirty="0">
                <a:effectLst/>
                <a:latin typeface="MaxLF-RegularSC"/>
              </a:rPr>
            </a:br>
            <a:br>
              <a:rPr lang="nl-NL" sz="2400" dirty="0">
                <a:effectLst/>
                <a:latin typeface="MaxLF-RegularSC"/>
              </a:rPr>
            </a:br>
            <a:r>
              <a:rPr lang="nl-NL" sz="2400" dirty="0">
                <a:effectLst/>
                <a:latin typeface="MaxLF-RegularSC"/>
              </a:rPr>
              <a:t>Er kan maar van 1 mogelijkheid tot uitstel per concoursperiode gebruik worden gemaakt! (Niet stapelen dus)</a:t>
            </a:r>
            <a:endParaRPr lang="nl-NL" sz="2400" dirty="0">
              <a:latin typeface="MaxLF-RegularSC"/>
            </a:endParaRPr>
          </a:p>
        </p:txBody>
      </p:sp>
      <p:sp>
        <p:nvSpPr>
          <p:cNvPr id="3" name="Tijdelijke aanduiding voor tekst 2"/>
          <p:cNvSpPr>
            <a:spLocks noGrp="1"/>
          </p:cNvSpPr>
          <p:nvPr>
            <p:ph type="body" idx="1"/>
          </p:nvPr>
        </p:nvSpPr>
        <p:spPr>
          <a:xfrm>
            <a:off x="618052" y="673160"/>
            <a:ext cx="5970494" cy="835460"/>
          </a:xfrm>
        </p:spPr>
        <p:txBody>
          <a:bodyPr>
            <a:normAutofit/>
          </a:bodyPr>
          <a:lstStyle/>
          <a:p>
            <a:r>
              <a:rPr lang="nl-NL" sz="2800" dirty="0">
                <a:solidFill>
                  <a:srgbClr val="FF0000"/>
                </a:solidFill>
                <a:latin typeface="MaxLF-RegularSC"/>
              </a:rPr>
              <a:t>Concoursverplichting / Uitstel</a:t>
            </a:r>
          </a:p>
        </p:txBody>
      </p:sp>
    </p:spTree>
    <p:extLst>
      <p:ext uri="{BB962C8B-B14F-4D97-AF65-F5344CB8AC3E}">
        <p14:creationId xmlns:p14="http://schemas.microsoft.com/office/powerpoint/2010/main" val="377573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7423" y="1571440"/>
            <a:ext cx="7770245" cy="4431942"/>
          </a:xfrm>
        </p:spPr>
        <p:txBody>
          <a:bodyPr/>
          <a:lstStyle/>
          <a:p>
            <a:pPr marL="0" indent="0" algn="l">
              <a:buNone/>
            </a:pPr>
            <a:r>
              <a:rPr lang="nl-NL" sz="2400" dirty="0">
                <a:effectLst/>
                <a:latin typeface="MaxLF-RegularSC"/>
              </a:rPr>
              <a:t>Orkesten die officieel waren ingeschreven op de concertconcoursen die door Covid-19 niet zijn doorgegaan hebben voldaan aan hun concoursverplichting. Zij hadden namelijk de intentie om deel te nemen.</a:t>
            </a:r>
            <a:br>
              <a:rPr lang="nl-NL" sz="2400" dirty="0">
                <a:effectLst/>
                <a:latin typeface="MaxLF-RegularSC"/>
              </a:rPr>
            </a:br>
            <a:br>
              <a:rPr lang="nl-NL" sz="2400" dirty="0">
                <a:effectLst/>
                <a:latin typeface="MaxLF-RegularSC"/>
              </a:rPr>
            </a:br>
            <a:r>
              <a:rPr lang="nl-NL" sz="2400" dirty="0">
                <a:effectLst/>
                <a:latin typeface="MaxLF-RegularSC"/>
              </a:rPr>
              <a:t>Voor concoursdeelnemers ONFK, ONHK, NBK deelnemers die officieel stonden ingeschreven is de volgende concoursverplichting 2 jaar later gezet.</a:t>
            </a:r>
            <a:br>
              <a:rPr lang="nl-NL" sz="2400" dirty="0">
                <a:effectLst/>
                <a:latin typeface="MaxLF-RegularSC"/>
              </a:rPr>
            </a:br>
            <a:br>
              <a:rPr lang="nl-NL" sz="2400" dirty="0">
                <a:effectLst/>
                <a:latin typeface="MaxLF-RegularSC"/>
              </a:rPr>
            </a:br>
            <a:r>
              <a:rPr lang="nl-NL" sz="2400" dirty="0">
                <a:effectLst/>
                <a:latin typeface="MaxLF-RegularSC"/>
              </a:rPr>
              <a:t>De jaren 2020 en 2021 tellen niet mee als concours jaren.</a:t>
            </a:r>
            <a:br>
              <a:rPr lang="nl-NL" sz="2400" dirty="0">
                <a:effectLst/>
                <a:latin typeface="MaxLF-RegularSC"/>
              </a:rPr>
            </a:br>
            <a:r>
              <a:rPr lang="nl-NL" sz="2400" dirty="0">
                <a:effectLst/>
                <a:latin typeface="MaxLF-RegularSC"/>
              </a:rPr>
              <a:t>In Mijn LBM staat het jaar waarin we u graag weer zien. (Eerder mag ook natuurlijk</a:t>
            </a:r>
            <a:r>
              <a:rPr lang="nl-NL" sz="2400" dirty="0">
                <a:effectLst/>
                <a:latin typeface="MaxLF-RegularSC"/>
                <a:sym typeface="Wingdings" panose="05000000000000000000" pitchFamily="2" charset="2"/>
              </a:rPr>
              <a:t></a:t>
            </a:r>
            <a:r>
              <a:rPr lang="nl-NL" sz="2400" dirty="0">
                <a:effectLst/>
                <a:latin typeface="MaxLF-RegularSC"/>
              </a:rPr>
              <a:t>) </a:t>
            </a:r>
            <a:endParaRPr lang="nl-NL" sz="2400" dirty="0">
              <a:latin typeface="MaxLF-RegularSC"/>
            </a:endParaRPr>
          </a:p>
        </p:txBody>
      </p:sp>
      <p:sp>
        <p:nvSpPr>
          <p:cNvPr id="3" name="Tijdelijke aanduiding voor tekst 2"/>
          <p:cNvSpPr>
            <a:spLocks noGrp="1"/>
          </p:cNvSpPr>
          <p:nvPr>
            <p:ph type="body" idx="1"/>
          </p:nvPr>
        </p:nvSpPr>
        <p:spPr>
          <a:xfrm>
            <a:off x="497423" y="615981"/>
            <a:ext cx="5970494" cy="781235"/>
          </a:xfrm>
        </p:spPr>
        <p:txBody>
          <a:bodyPr>
            <a:normAutofit/>
          </a:bodyPr>
          <a:lstStyle/>
          <a:p>
            <a:r>
              <a:rPr lang="nl-NL" sz="2800" dirty="0">
                <a:solidFill>
                  <a:srgbClr val="FF0000"/>
                </a:solidFill>
                <a:latin typeface="MaxLF-RegularSC"/>
              </a:rPr>
              <a:t>Covid-19 en Uitstel</a:t>
            </a:r>
          </a:p>
        </p:txBody>
      </p:sp>
    </p:spTree>
    <p:extLst>
      <p:ext uri="{BB962C8B-B14F-4D97-AF65-F5344CB8AC3E}">
        <p14:creationId xmlns:p14="http://schemas.microsoft.com/office/powerpoint/2010/main" val="4129618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latin typeface="MaxLF-RegularSC"/>
              </a:rPr>
              <a:t>Welk repertoire is beschikbaar voor concoursen?</a:t>
            </a:r>
          </a:p>
        </p:txBody>
      </p:sp>
      <p:sp>
        <p:nvSpPr>
          <p:cNvPr id="4" name="Tijdelijke aanduiding voor tekst 2">
            <a:extLst>
              <a:ext uri="{FF2B5EF4-FFF2-40B4-BE49-F238E27FC236}">
                <a16:creationId xmlns:a16="http://schemas.microsoft.com/office/drawing/2014/main" id="{480DF31D-0A30-23E5-ECC3-ABCC386301F4}"/>
              </a:ext>
            </a:extLst>
          </p:cNvPr>
          <p:cNvSpPr txBox="1">
            <a:spLocks/>
          </p:cNvSpPr>
          <p:nvPr/>
        </p:nvSpPr>
        <p:spPr>
          <a:xfrm>
            <a:off x="447675" y="791708"/>
            <a:ext cx="1828894" cy="716702"/>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Repertoire</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296220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042" y="1962149"/>
            <a:ext cx="7617916" cy="3456215"/>
          </a:xfrm>
        </p:spPr>
        <p:txBody>
          <a:bodyPr>
            <a:normAutofit fontScale="90000"/>
          </a:bodyPr>
          <a:lstStyle/>
          <a:p>
            <a:pPr marL="0" indent="0" algn="l">
              <a:buNone/>
            </a:pPr>
            <a:r>
              <a:rPr lang="nl-NL" sz="2400" dirty="0">
                <a:solidFill>
                  <a:srgbClr val="FF0000"/>
                </a:solidFill>
                <a:effectLst/>
              </a:rPr>
              <a:t>	</a:t>
            </a:r>
            <a:br>
              <a:rPr lang="nl-NL" sz="2400" dirty="0">
                <a:solidFill>
                  <a:srgbClr val="FF0000"/>
                </a:solidFill>
                <a:effectLst/>
              </a:rPr>
            </a:br>
            <a:br>
              <a:rPr lang="nl-NL" sz="2400" dirty="0">
                <a:effectLst/>
              </a:rPr>
            </a:br>
            <a:r>
              <a:rPr lang="nl-NL" sz="2400" dirty="0">
                <a:effectLst/>
                <a:latin typeface="MaxLF-RegularSC"/>
              </a:rPr>
              <a:t>Repertoire is vermeld in de repertoirelijsten</a:t>
            </a:r>
            <a:br>
              <a:rPr lang="nl-NL" sz="2400" dirty="0">
                <a:effectLst/>
                <a:latin typeface="MaxLF-RegularSC"/>
              </a:rPr>
            </a:br>
            <a:br>
              <a:rPr lang="nl-NL" sz="2400" dirty="0">
                <a:effectLst/>
                <a:latin typeface="MaxLF-RegularSC"/>
              </a:rPr>
            </a:br>
            <a:r>
              <a:rPr lang="nl-NL" sz="2400" dirty="0">
                <a:effectLst/>
                <a:latin typeface="MaxLF-RegularSC"/>
              </a:rPr>
              <a:t>Deze staan op de website van de KNMO</a:t>
            </a:r>
            <a:br>
              <a:rPr lang="nl-NL" sz="2400" dirty="0">
                <a:effectLst/>
                <a:latin typeface="MaxLF-RegularSC"/>
              </a:rPr>
            </a:br>
            <a:br>
              <a:rPr lang="nl-NL" sz="2400" dirty="0">
                <a:effectLst/>
                <a:latin typeface="MaxLF-RegularSC"/>
              </a:rPr>
            </a:br>
            <a:r>
              <a:rPr lang="nl-NL" sz="2400" dirty="0">
                <a:effectLst/>
                <a:latin typeface="MaxLF-RegularSC"/>
              </a:rPr>
              <a:t>link:  http://www.knmo.nl/repertoria-blaasmuziek-2/</a:t>
            </a:r>
            <a:br>
              <a:rPr lang="nl-NL" sz="2400" dirty="0">
                <a:effectLst/>
                <a:latin typeface="MaxLF-RegularSC"/>
              </a:rPr>
            </a:br>
            <a:br>
              <a:rPr lang="nl-NL" sz="2400" dirty="0">
                <a:effectLst/>
                <a:latin typeface="MaxLF-RegularSC"/>
              </a:rPr>
            </a:br>
            <a:r>
              <a:rPr lang="nl-NL" sz="2400" dirty="0">
                <a:effectLst/>
                <a:latin typeface="MaxLF-RegularSC"/>
              </a:rPr>
              <a:t>Werken moeten volledig worden uitgevoerd tenzij anders vermeld in lijst </a:t>
            </a:r>
            <a:br>
              <a:rPr lang="nl-NL" sz="2400" dirty="0">
                <a:effectLst/>
              </a:rPr>
            </a:br>
            <a:endParaRPr lang="nl-NL" sz="2400" dirty="0">
              <a:effectLst/>
            </a:endParaRPr>
          </a:p>
        </p:txBody>
      </p:sp>
      <p:sp>
        <p:nvSpPr>
          <p:cNvPr id="3" name="Tijdelijke aanduiding voor tekst 2">
            <a:extLst>
              <a:ext uri="{FF2B5EF4-FFF2-40B4-BE49-F238E27FC236}">
                <a16:creationId xmlns:a16="http://schemas.microsoft.com/office/drawing/2014/main" id="{39BE6FE6-FA04-EABA-C477-FFF48B179DE7}"/>
              </a:ext>
            </a:extLst>
          </p:cNvPr>
          <p:cNvSpPr txBox="1">
            <a:spLocks/>
          </p:cNvSpPr>
          <p:nvPr/>
        </p:nvSpPr>
        <p:spPr>
          <a:xfrm>
            <a:off x="581024" y="1021906"/>
            <a:ext cx="1708897" cy="835460"/>
          </a:xfrm>
          <a:prstGeom prst="rect">
            <a:avLst/>
          </a:prstGeom>
        </p:spPr>
        <p:txBody>
          <a:bodyPr vert="horz" lIns="91440" tIns="45720" rIns="91440" bIns="45720" rtlCol="0" anchor="t">
            <a:normAutofit fontScale="92500"/>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Repertoire</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1968801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042" y="1866900"/>
            <a:ext cx="7617916" cy="3763490"/>
          </a:xfrm>
        </p:spPr>
        <p:txBody>
          <a:bodyPr/>
          <a:lstStyle/>
          <a:p>
            <a:pPr marL="0" indent="0" algn="l">
              <a:buNone/>
            </a:pPr>
            <a:r>
              <a:rPr lang="nl-NL" sz="2400" dirty="0">
                <a:effectLst/>
                <a:latin typeface="MaxLF-RegularSC"/>
              </a:rPr>
              <a:t>Al het repertoire wat wordt opgegeven en hier niet te vinden is moet worden beoordeeld door het RIC</a:t>
            </a:r>
            <a:br>
              <a:rPr lang="nl-NL" sz="2400" dirty="0">
                <a:effectLst/>
                <a:latin typeface="MaxLF-RegularSC"/>
              </a:rPr>
            </a:br>
            <a:r>
              <a:rPr lang="nl-NL" sz="2400" dirty="0">
                <a:effectLst/>
                <a:latin typeface="MaxLF-RegularSC"/>
              </a:rPr>
              <a:t> </a:t>
            </a:r>
            <a:br>
              <a:rPr lang="nl-NL" sz="2400" dirty="0">
                <a:effectLst/>
                <a:latin typeface="MaxLF-RegularSC"/>
              </a:rPr>
            </a:br>
            <a:r>
              <a:rPr lang="nl-NL" sz="2400" dirty="0" err="1">
                <a:effectLst/>
                <a:latin typeface="MaxLF-RegularSC"/>
              </a:rPr>
              <a:t>Link:http</a:t>
            </a:r>
            <a:r>
              <a:rPr lang="nl-NL" sz="2400" dirty="0">
                <a:effectLst/>
                <a:latin typeface="MaxLF-RegularSC"/>
              </a:rPr>
              <a:t>://www.knmo.nl/doelgroepen/blaasmuziek/incidentele-beoordeling-van-werken-voor-blaasmuziekconcoursen-via-ric/</a:t>
            </a:r>
            <a:br>
              <a:rPr lang="nl-NL" sz="2400" dirty="0">
                <a:effectLst/>
                <a:latin typeface="MaxLF-RegularSC"/>
              </a:rPr>
            </a:br>
            <a:br>
              <a:rPr lang="nl-NL" sz="2400" dirty="0">
                <a:effectLst/>
                <a:latin typeface="MaxLF-RegularSC"/>
              </a:rPr>
            </a:br>
            <a:r>
              <a:rPr lang="nl-NL" sz="2400" dirty="0">
                <a:effectLst/>
                <a:latin typeface="MaxLF-RegularSC"/>
              </a:rPr>
              <a:t>Er moeten op de concertwedstrijden werken worden uitgevoerd zoals beschreven in het reglement.</a:t>
            </a:r>
            <a:br>
              <a:rPr lang="nl-NL" sz="2400" dirty="0">
                <a:effectLst/>
                <a:latin typeface="MaxLF-RegularSC"/>
              </a:rPr>
            </a:br>
            <a:r>
              <a:rPr lang="nl-NL" sz="2400" dirty="0">
                <a:effectLst/>
                <a:latin typeface="MaxLF-RegularSC"/>
              </a:rPr>
              <a:t>Onderdeel 1, 2 en eventueel onderdeel 3</a:t>
            </a:r>
          </a:p>
        </p:txBody>
      </p:sp>
      <p:sp>
        <p:nvSpPr>
          <p:cNvPr id="3" name="Tijdelijke aanduiding voor tekst 2">
            <a:extLst>
              <a:ext uri="{FF2B5EF4-FFF2-40B4-BE49-F238E27FC236}">
                <a16:creationId xmlns:a16="http://schemas.microsoft.com/office/drawing/2014/main" id="{4B6F5345-C4E8-AB9F-1920-988685A2E679}"/>
              </a:ext>
            </a:extLst>
          </p:cNvPr>
          <p:cNvSpPr txBox="1">
            <a:spLocks/>
          </p:cNvSpPr>
          <p:nvPr/>
        </p:nvSpPr>
        <p:spPr>
          <a:xfrm>
            <a:off x="590550" y="862712"/>
            <a:ext cx="1813672"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Repertoire</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2321396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1723" y="2172648"/>
            <a:ext cx="7178138" cy="2423346"/>
          </a:xfrm>
        </p:spPr>
        <p:txBody>
          <a:bodyPr>
            <a:normAutofit fontScale="90000"/>
          </a:bodyPr>
          <a:lstStyle/>
          <a:p>
            <a:r>
              <a:rPr lang="nl-NL" dirty="0">
                <a:latin typeface="MaxLF-RegularSC"/>
              </a:rPr>
              <a:t>Welke juryleden op welke concoursen/ Festivals?</a:t>
            </a:r>
          </a:p>
        </p:txBody>
      </p:sp>
      <p:sp>
        <p:nvSpPr>
          <p:cNvPr id="3" name="Tijdelijke aanduiding voor tekst 2"/>
          <p:cNvSpPr>
            <a:spLocks noGrp="1"/>
          </p:cNvSpPr>
          <p:nvPr>
            <p:ph type="body" idx="1"/>
          </p:nvPr>
        </p:nvSpPr>
        <p:spPr>
          <a:xfrm>
            <a:off x="821723" y="1222888"/>
            <a:ext cx="5970494" cy="835460"/>
          </a:xfrm>
        </p:spPr>
        <p:txBody>
          <a:bodyPr>
            <a:normAutofit/>
          </a:bodyPr>
          <a:lstStyle/>
          <a:p>
            <a:r>
              <a:rPr lang="nl-NL" sz="2800" dirty="0">
                <a:solidFill>
                  <a:srgbClr val="FF0000"/>
                </a:solidFill>
                <a:latin typeface="MaxLF-RegularSC"/>
              </a:rPr>
              <a:t>Juryleden</a:t>
            </a:r>
          </a:p>
        </p:txBody>
      </p:sp>
    </p:spTree>
    <p:extLst>
      <p:ext uri="{BB962C8B-B14F-4D97-AF65-F5344CB8AC3E}">
        <p14:creationId xmlns:p14="http://schemas.microsoft.com/office/powerpoint/2010/main" val="2616729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042" y="1868269"/>
            <a:ext cx="7617916" cy="4079797"/>
          </a:xfrm>
        </p:spPr>
        <p:txBody>
          <a:bodyPr/>
          <a:lstStyle/>
          <a:p>
            <a:pPr marL="0" indent="0" algn="l">
              <a:buNone/>
            </a:pPr>
            <a:r>
              <a:rPr lang="nl-NL" sz="2400" dirty="0">
                <a:effectLst/>
                <a:latin typeface="MaxLF-RegularSC"/>
              </a:rPr>
              <a:t>De jurylijst is de afgelopen jaren geleden volledig gescreend, en aangevuld met nieuwe juryleden </a:t>
            </a:r>
            <a:br>
              <a:rPr lang="nl-NL" sz="2400" dirty="0">
                <a:effectLst/>
                <a:latin typeface="MaxLF-RegularSC"/>
              </a:rPr>
            </a:br>
            <a:br>
              <a:rPr lang="nl-NL" sz="2400" dirty="0">
                <a:effectLst/>
                <a:latin typeface="MaxLF-RegularSC"/>
              </a:rPr>
            </a:br>
            <a:r>
              <a:rPr lang="nl-NL" sz="2400" dirty="0">
                <a:effectLst/>
                <a:latin typeface="MaxLF-RegularSC"/>
              </a:rPr>
              <a:t>De juryleden zijn ook allemaal opnieuw getraind</a:t>
            </a:r>
            <a:br>
              <a:rPr lang="nl-NL" sz="2400" dirty="0">
                <a:effectLst/>
                <a:latin typeface="MaxLF-RegularSC"/>
              </a:rPr>
            </a:br>
            <a:br>
              <a:rPr lang="nl-NL" sz="2400" dirty="0">
                <a:effectLst/>
                <a:latin typeface="MaxLF-RegularSC"/>
              </a:rPr>
            </a:br>
            <a:r>
              <a:rPr lang="nl-NL" sz="2400" dirty="0">
                <a:effectLst/>
                <a:latin typeface="MaxLF-RegularSC"/>
              </a:rPr>
              <a:t>Juryleden voor de Concertconcoursen moeten altijd vanaf deze lijst worden gekozen </a:t>
            </a:r>
            <a:br>
              <a:rPr lang="nl-NL" sz="2400" dirty="0">
                <a:effectLst/>
                <a:latin typeface="MaxLF-RegularSC"/>
              </a:rPr>
            </a:br>
            <a:br>
              <a:rPr lang="nl-NL" sz="2400" dirty="0">
                <a:effectLst/>
                <a:latin typeface="MaxLF-RegularSC"/>
              </a:rPr>
            </a:br>
            <a:r>
              <a:rPr lang="nl-NL" sz="2400" dirty="0">
                <a:effectLst/>
                <a:latin typeface="MaxLF-RegularSC"/>
              </a:rPr>
              <a:t>Voor Open kampioenschappen reglement en festivalreglement zijn hiervoor aparte afspraken gemaakt</a:t>
            </a:r>
            <a:br>
              <a:rPr lang="nl-NL" sz="2400" dirty="0">
                <a:effectLst/>
              </a:rPr>
            </a:br>
            <a:endParaRPr lang="nl-NL" sz="2400" dirty="0">
              <a:effectLst/>
            </a:endParaRPr>
          </a:p>
        </p:txBody>
      </p:sp>
      <p:sp>
        <p:nvSpPr>
          <p:cNvPr id="3" name="Tijdelijke aanduiding voor tekst 2">
            <a:extLst>
              <a:ext uri="{FF2B5EF4-FFF2-40B4-BE49-F238E27FC236}">
                <a16:creationId xmlns:a16="http://schemas.microsoft.com/office/drawing/2014/main" id="{2D522D0E-94E4-C4B3-771E-7209064D9D5B}"/>
              </a:ext>
            </a:extLst>
          </p:cNvPr>
          <p:cNvSpPr txBox="1">
            <a:spLocks/>
          </p:cNvSpPr>
          <p:nvPr/>
        </p:nvSpPr>
        <p:spPr>
          <a:xfrm>
            <a:off x="657225" y="919458"/>
            <a:ext cx="1337422"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Jurylijst</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973402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6877" y="1943100"/>
            <a:ext cx="7770245" cy="3717252"/>
          </a:xfrm>
        </p:spPr>
        <p:txBody>
          <a:bodyPr/>
          <a:lstStyle/>
          <a:p>
            <a:pPr marL="0" indent="0" algn="l">
              <a:buNone/>
            </a:pPr>
            <a:r>
              <a:rPr lang="nl-NL" sz="2400" dirty="0">
                <a:effectLst/>
                <a:latin typeface="MaxLF-RegularSC"/>
              </a:rPr>
              <a:t>Door toevoegen van een extra jurylid is de mogelijkheid (niet verplicht) om na afloop een gesprek te hebben met een jurylid.</a:t>
            </a:r>
            <a:br>
              <a:rPr lang="nl-NL" sz="2400" dirty="0">
                <a:effectLst/>
                <a:latin typeface="MaxLF-RegularSC"/>
              </a:rPr>
            </a:br>
            <a:br>
              <a:rPr lang="nl-NL" sz="2400" dirty="0">
                <a:effectLst/>
                <a:latin typeface="MaxLF-RegularSC"/>
              </a:rPr>
            </a:br>
            <a:r>
              <a:rPr lang="nl-NL" sz="2400" dirty="0">
                <a:effectLst/>
                <a:latin typeface="MaxLF-RegularSC"/>
              </a:rPr>
              <a:t>Dit gesprek is na afloop van het optreden en bestemd voor dirigent met 1-2 afgevaardigden van het bestuur/orkest.</a:t>
            </a:r>
            <a:br>
              <a:rPr lang="nl-NL" sz="2400" dirty="0">
                <a:effectLst/>
                <a:latin typeface="MaxLF-RegularSC"/>
              </a:rPr>
            </a:br>
            <a:br>
              <a:rPr lang="nl-NL" sz="2400" dirty="0">
                <a:effectLst/>
                <a:latin typeface="MaxLF-RegularSC"/>
              </a:rPr>
            </a:br>
            <a:r>
              <a:rPr lang="nl-NL" sz="2400" dirty="0">
                <a:effectLst/>
                <a:latin typeface="MaxLF-RegularSC"/>
              </a:rPr>
              <a:t>Het jurylid kan dan mondeling een korte toelichting geven op het optreden en evt. vragen beantwoorden. </a:t>
            </a:r>
            <a:br>
              <a:rPr lang="nl-NL" sz="2400" dirty="0">
                <a:effectLst/>
                <a:latin typeface="MaxLF-RegularSC"/>
              </a:rPr>
            </a:br>
            <a:r>
              <a:rPr lang="nl-NL" sz="2400" dirty="0">
                <a:effectLst/>
                <a:latin typeface="MaxLF-RegularSC"/>
              </a:rPr>
              <a:t>Tijdens dit gesprek geeft het jurylid geen inzage in de uitslag.</a:t>
            </a:r>
            <a:endParaRPr lang="nl-NL" sz="2400" dirty="0">
              <a:latin typeface="MaxLF-RegularSC"/>
            </a:endParaRPr>
          </a:p>
        </p:txBody>
      </p:sp>
      <p:sp>
        <p:nvSpPr>
          <p:cNvPr id="3" name="Tijdelijke aanduiding voor tekst 2"/>
          <p:cNvSpPr>
            <a:spLocks noGrp="1"/>
          </p:cNvSpPr>
          <p:nvPr>
            <p:ph type="body" idx="1"/>
          </p:nvPr>
        </p:nvSpPr>
        <p:spPr>
          <a:xfrm>
            <a:off x="686877" y="749360"/>
            <a:ext cx="5970494" cy="835460"/>
          </a:xfrm>
        </p:spPr>
        <p:txBody>
          <a:bodyPr>
            <a:normAutofit/>
          </a:bodyPr>
          <a:lstStyle/>
          <a:p>
            <a:r>
              <a:rPr lang="nl-NL" sz="2800" dirty="0">
                <a:solidFill>
                  <a:srgbClr val="FF0000"/>
                </a:solidFill>
                <a:latin typeface="MaxLF-RegularSC"/>
              </a:rPr>
              <a:t>Gesprek met (4</a:t>
            </a:r>
            <a:r>
              <a:rPr lang="nl-NL" sz="2800" baseline="30000" dirty="0">
                <a:solidFill>
                  <a:srgbClr val="FF0000"/>
                </a:solidFill>
                <a:latin typeface="MaxLF-RegularSC"/>
              </a:rPr>
              <a:t>e</a:t>
            </a:r>
            <a:r>
              <a:rPr lang="nl-NL" sz="2800" dirty="0">
                <a:solidFill>
                  <a:srgbClr val="FF0000"/>
                </a:solidFill>
                <a:latin typeface="MaxLF-RegularSC"/>
              </a:rPr>
              <a:t>) jurylid</a:t>
            </a:r>
          </a:p>
        </p:txBody>
      </p:sp>
    </p:spTree>
    <p:extLst>
      <p:ext uri="{BB962C8B-B14F-4D97-AF65-F5344CB8AC3E}">
        <p14:creationId xmlns:p14="http://schemas.microsoft.com/office/powerpoint/2010/main" val="3135122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15A7A7-8F4A-028E-58E8-E58D8EE876D7}"/>
              </a:ext>
            </a:extLst>
          </p:cNvPr>
          <p:cNvSpPr>
            <a:spLocks noGrp="1"/>
          </p:cNvSpPr>
          <p:nvPr>
            <p:ph type="title"/>
          </p:nvPr>
        </p:nvSpPr>
        <p:spPr/>
        <p:txBody>
          <a:bodyPr>
            <a:normAutofit fontScale="90000"/>
          </a:bodyPr>
          <a:lstStyle/>
          <a:p>
            <a:br>
              <a:rPr lang="nl-NL" dirty="0"/>
            </a:br>
            <a:br>
              <a:rPr lang="nl-NL" dirty="0"/>
            </a:br>
            <a:br>
              <a:rPr lang="nl-NL" dirty="0"/>
            </a:br>
            <a:r>
              <a:rPr lang="nl-NL" dirty="0">
                <a:latin typeface="MaxLF-RegularSC"/>
              </a:rPr>
              <a:t>4</a:t>
            </a:r>
            <a:r>
              <a:rPr lang="nl-NL" baseline="30000" dirty="0">
                <a:latin typeface="MaxLF-RegularSC"/>
              </a:rPr>
              <a:t>e</a:t>
            </a:r>
            <a:r>
              <a:rPr lang="nl-NL" dirty="0">
                <a:latin typeface="MaxLF-RegularSC"/>
              </a:rPr>
              <a:t> jurylid systeemvoorstel</a:t>
            </a:r>
          </a:p>
        </p:txBody>
      </p:sp>
      <p:graphicFrame>
        <p:nvGraphicFramePr>
          <p:cNvPr id="4" name="Tijdelijke aanduiding voor inhoud 3">
            <a:extLst>
              <a:ext uri="{FF2B5EF4-FFF2-40B4-BE49-F238E27FC236}">
                <a16:creationId xmlns:a16="http://schemas.microsoft.com/office/drawing/2014/main" id="{F8E50D60-B42B-A796-8A4E-C06A067AD114}"/>
              </a:ext>
            </a:extLst>
          </p:cNvPr>
          <p:cNvGraphicFramePr>
            <a:graphicFrameLocks noGrp="1"/>
          </p:cNvGraphicFramePr>
          <p:nvPr>
            <p:ph idx="1"/>
            <p:extLst>
              <p:ext uri="{D42A27DB-BD31-4B8C-83A1-F6EECF244321}">
                <p14:modId xmlns:p14="http://schemas.microsoft.com/office/powerpoint/2010/main" val="437196250"/>
              </p:ext>
            </p:extLst>
          </p:nvPr>
        </p:nvGraphicFramePr>
        <p:xfrm>
          <a:off x="622301" y="2406799"/>
          <a:ext cx="7899398" cy="3339160"/>
        </p:xfrm>
        <a:graphic>
          <a:graphicData uri="http://schemas.openxmlformats.org/drawingml/2006/table">
            <a:tbl>
              <a:tblPr>
                <a:tableStyleId>{5C22544A-7EE6-4342-B048-85BDC9FD1C3A}</a:tableStyleId>
              </a:tblPr>
              <a:tblGrid>
                <a:gridCol w="989804">
                  <a:extLst>
                    <a:ext uri="{9D8B030D-6E8A-4147-A177-3AD203B41FA5}">
                      <a16:colId xmlns:a16="http://schemas.microsoft.com/office/drawing/2014/main" val="17940116"/>
                    </a:ext>
                  </a:extLst>
                </a:gridCol>
                <a:gridCol w="2464993">
                  <a:extLst>
                    <a:ext uri="{9D8B030D-6E8A-4147-A177-3AD203B41FA5}">
                      <a16:colId xmlns:a16="http://schemas.microsoft.com/office/drawing/2014/main" val="560529332"/>
                    </a:ext>
                  </a:extLst>
                </a:gridCol>
                <a:gridCol w="989804">
                  <a:extLst>
                    <a:ext uri="{9D8B030D-6E8A-4147-A177-3AD203B41FA5}">
                      <a16:colId xmlns:a16="http://schemas.microsoft.com/office/drawing/2014/main" val="65143953"/>
                    </a:ext>
                  </a:extLst>
                </a:gridCol>
                <a:gridCol w="989804">
                  <a:extLst>
                    <a:ext uri="{9D8B030D-6E8A-4147-A177-3AD203B41FA5}">
                      <a16:colId xmlns:a16="http://schemas.microsoft.com/office/drawing/2014/main" val="2071683750"/>
                    </a:ext>
                  </a:extLst>
                </a:gridCol>
                <a:gridCol w="2464993">
                  <a:extLst>
                    <a:ext uri="{9D8B030D-6E8A-4147-A177-3AD203B41FA5}">
                      <a16:colId xmlns:a16="http://schemas.microsoft.com/office/drawing/2014/main" val="2087617309"/>
                    </a:ext>
                  </a:extLst>
                </a:gridCol>
              </a:tblGrid>
              <a:tr h="417395">
                <a:tc>
                  <a:txBody>
                    <a:bodyPr/>
                    <a:lstStyle/>
                    <a:p>
                      <a:pPr algn="ctr" fontAlgn="b"/>
                      <a:r>
                        <a:rPr lang="nl-NL" sz="2000" b="1" u="none" strike="noStrike">
                          <a:effectLst/>
                        </a:rPr>
                        <a:t> </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b="1" u="none" strike="noStrike" dirty="0">
                          <a:effectLst/>
                        </a:rPr>
                        <a:t>Jurylid 1</a:t>
                      </a:r>
                      <a:endParaRPr lang="nl-NL"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b="1" u="none" strike="noStrike">
                          <a:effectLst/>
                        </a:rPr>
                        <a:t>Jurylid 2</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b="1" u="none" strike="noStrike">
                          <a:effectLst/>
                        </a:rPr>
                        <a:t>Jurylid 3</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b="1" u="none" strike="noStrike">
                          <a:effectLst/>
                        </a:rPr>
                        <a:t>Jurylid 4</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9253763"/>
                  </a:ext>
                </a:extLst>
              </a:tr>
              <a:tr h="417395">
                <a:tc>
                  <a:txBody>
                    <a:bodyPr/>
                    <a:lstStyle/>
                    <a:p>
                      <a:pPr algn="ctr" fontAlgn="b"/>
                      <a:r>
                        <a:rPr lang="nl-NL" sz="2000" b="1" u="none" strike="noStrike">
                          <a:effectLst/>
                        </a:rPr>
                        <a:t>Orkest 1</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7164112"/>
                  </a:ext>
                </a:extLst>
              </a:tr>
              <a:tr h="417395">
                <a:tc>
                  <a:txBody>
                    <a:bodyPr/>
                    <a:lstStyle/>
                    <a:p>
                      <a:pPr algn="ctr" fontAlgn="b"/>
                      <a:r>
                        <a:rPr lang="nl-NL" sz="2000" b="1" u="none" strike="noStrike">
                          <a:effectLst/>
                        </a:rPr>
                        <a:t>Orkest 2</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a:effectLst/>
                        </a:rPr>
                        <a:t>Doet gesprek orkest 1</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20521808"/>
                  </a:ext>
                </a:extLst>
              </a:tr>
              <a:tr h="417395">
                <a:tc>
                  <a:txBody>
                    <a:bodyPr/>
                    <a:lstStyle/>
                    <a:p>
                      <a:pPr algn="ctr" fontAlgn="b"/>
                      <a:r>
                        <a:rPr lang="nl-NL" sz="2000" b="1" u="none" strike="noStrike">
                          <a:effectLst/>
                        </a:rPr>
                        <a:t>Orkest 3</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Doet gesprek orkest 2</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985250795"/>
                  </a:ext>
                </a:extLst>
              </a:tr>
              <a:tr h="417395">
                <a:tc>
                  <a:txBody>
                    <a:bodyPr/>
                    <a:lstStyle/>
                    <a:p>
                      <a:pPr algn="ctr" fontAlgn="b"/>
                      <a:r>
                        <a:rPr lang="nl-NL" sz="2000" b="1" u="none" strike="noStrike">
                          <a:effectLst/>
                        </a:rPr>
                        <a:t>Orkest 4</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a:effectLst/>
                        </a:rPr>
                        <a:t>Doet gesprek orkest 3</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95845896"/>
                  </a:ext>
                </a:extLst>
              </a:tr>
              <a:tr h="417395">
                <a:tc>
                  <a:txBody>
                    <a:bodyPr/>
                    <a:lstStyle/>
                    <a:p>
                      <a:pPr algn="ctr" fontAlgn="b"/>
                      <a:r>
                        <a:rPr lang="nl-NL" sz="2000" b="1" u="none" strike="noStrike">
                          <a:effectLst/>
                        </a:rPr>
                        <a:t>Orkest 5</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Doet gesprek orkest 4</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839109886"/>
                  </a:ext>
                </a:extLst>
              </a:tr>
              <a:tr h="417395">
                <a:tc>
                  <a:txBody>
                    <a:bodyPr/>
                    <a:lstStyle/>
                    <a:p>
                      <a:pPr algn="ctr" fontAlgn="b"/>
                      <a:r>
                        <a:rPr lang="nl-NL" sz="2000" b="1" u="none" strike="noStrike">
                          <a:effectLst/>
                        </a:rPr>
                        <a:t>Orkest 6</a:t>
                      </a:r>
                      <a:endParaRPr lang="nl-NL"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a:effectLst/>
                        </a:rPr>
                        <a:t>Doet gesprek orkest 5</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NL" sz="2000" u="none" strike="noStrike">
                          <a:effectLst/>
                        </a:rPr>
                        <a:t>Jureert</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29488448"/>
                  </a:ext>
                </a:extLst>
              </a:tr>
              <a:tr h="417395">
                <a:tc>
                  <a:txBody>
                    <a:bodyPr/>
                    <a:lstStyle/>
                    <a:p>
                      <a:pPr algn="ctr" fontAlgn="b"/>
                      <a:r>
                        <a:rPr lang="nl-NL" sz="2000" u="none" strike="noStrike">
                          <a:effectLst/>
                        </a:rPr>
                        <a:t> </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a:effectLst/>
                        </a:rPr>
                        <a:t> </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a:effectLst/>
                        </a:rPr>
                        <a:t> </a:t>
                      </a:r>
                      <a:endParaRPr lang="nl-NL"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dirty="0">
                          <a:effectLst/>
                        </a:rPr>
                        <a:t> </a:t>
                      </a:r>
                      <a:endParaRPr lang="nl-NL"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2000" u="none" strike="noStrike" dirty="0">
                          <a:effectLst/>
                        </a:rPr>
                        <a:t>Doet gesprek orkest 6</a:t>
                      </a:r>
                      <a:endParaRPr lang="nl-NL"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264992374"/>
                  </a:ext>
                </a:extLst>
              </a:tr>
            </a:tbl>
          </a:graphicData>
        </a:graphic>
      </p:graphicFrame>
      <p:sp>
        <p:nvSpPr>
          <p:cNvPr id="7" name="Tijdelijke aanduiding voor tekst 2">
            <a:extLst>
              <a:ext uri="{FF2B5EF4-FFF2-40B4-BE49-F238E27FC236}">
                <a16:creationId xmlns:a16="http://schemas.microsoft.com/office/drawing/2014/main" id="{E0F76AE6-C5AD-A097-F2B4-412D7A2651EF}"/>
              </a:ext>
            </a:extLst>
          </p:cNvPr>
          <p:cNvSpPr txBox="1">
            <a:spLocks/>
          </p:cNvSpPr>
          <p:nvPr/>
        </p:nvSpPr>
        <p:spPr>
          <a:xfrm>
            <a:off x="-2089897" y="365126"/>
            <a:ext cx="5970494" cy="83546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r>
              <a:rPr lang="nl-NL" sz="2800" dirty="0">
                <a:solidFill>
                  <a:srgbClr val="FF0000"/>
                </a:solidFill>
                <a:effectLst/>
                <a:latin typeface="MaxLF-RegularSC"/>
              </a:rPr>
              <a:t>Jury team en 4</a:t>
            </a:r>
            <a:r>
              <a:rPr lang="nl-NL" sz="2800" baseline="30000" dirty="0">
                <a:solidFill>
                  <a:srgbClr val="FF0000"/>
                </a:solidFill>
                <a:effectLst/>
                <a:latin typeface="MaxLF-RegularSC"/>
              </a:rPr>
              <a:t>e</a:t>
            </a:r>
            <a:r>
              <a:rPr lang="nl-NL" sz="2800" dirty="0">
                <a:solidFill>
                  <a:srgbClr val="FF0000"/>
                </a:solidFill>
                <a:effectLst/>
                <a:latin typeface="MaxLF-RegularSC"/>
              </a:rPr>
              <a:t> jurylid</a:t>
            </a:r>
            <a:endParaRPr lang="nl-NL" sz="2800" b="1" dirty="0">
              <a:solidFill>
                <a:srgbClr val="FF0000"/>
              </a:solidFill>
              <a:latin typeface="MaxLF-RegularSC"/>
              <a:ea typeface="+mj-ea"/>
              <a:cs typeface="+mj-cs"/>
            </a:endParaRPr>
          </a:p>
        </p:txBody>
      </p:sp>
    </p:spTree>
    <p:extLst>
      <p:ext uri="{BB962C8B-B14F-4D97-AF65-F5344CB8AC3E}">
        <p14:creationId xmlns:p14="http://schemas.microsoft.com/office/powerpoint/2010/main" val="3112148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6877" y="2752725"/>
            <a:ext cx="7770245" cy="2717127"/>
          </a:xfrm>
        </p:spPr>
        <p:txBody>
          <a:bodyPr/>
          <a:lstStyle/>
          <a:p>
            <a:pPr marL="0" indent="0" algn="l">
              <a:buNone/>
            </a:pPr>
            <a:r>
              <a:rPr lang="nl-NL" sz="2400" dirty="0">
                <a:effectLst/>
                <a:latin typeface="MaxLF-RegularSC"/>
              </a:rPr>
              <a:t>Moeilijk te controleren</a:t>
            </a:r>
            <a:br>
              <a:rPr lang="nl-NL" sz="2400" dirty="0">
                <a:effectLst/>
                <a:latin typeface="MaxLF-RegularSC"/>
              </a:rPr>
            </a:br>
            <a:br>
              <a:rPr lang="nl-NL" sz="2400" dirty="0">
                <a:effectLst/>
                <a:latin typeface="MaxLF-RegularSC"/>
              </a:rPr>
            </a:br>
            <a:r>
              <a:rPr lang="nl-NL" sz="2400" dirty="0">
                <a:effectLst/>
                <a:latin typeface="MaxLF-RegularSC"/>
              </a:rPr>
              <a:t>Discussiepunt geweest bij de laatste aanpassing</a:t>
            </a:r>
            <a:br>
              <a:rPr lang="nl-NL" sz="2400" dirty="0">
                <a:effectLst/>
                <a:latin typeface="MaxLF-RegularSC"/>
              </a:rPr>
            </a:br>
            <a:br>
              <a:rPr lang="nl-NL" sz="2400" dirty="0">
                <a:effectLst/>
                <a:latin typeface="MaxLF-RegularSC"/>
              </a:rPr>
            </a:br>
            <a:r>
              <a:rPr lang="nl-NL" sz="2400" dirty="0">
                <a:effectLst/>
                <a:latin typeface="MaxLF-RegularSC"/>
              </a:rPr>
              <a:t>Ledenlijsten worden in concoursjaren aangepast</a:t>
            </a:r>
            <a:br>
              <a:rPr lang="nl-NL" sz="2400" dirty="0">
                <a:effectLst/>
                <a:latin typeface="MaxLF-RegularSC"/>
              </a:rPr>
            </a:br>
            <a:br>
              <a:rPr lang="nl-NL" sz="2400" dirty="0">
                <a:effectLst/>
                <a:latin typeface="MaxLF-RegularSC"/>
              </a:rPr>
            </a:br>
            <a:r>
              <a:rPr lang="nl-NL" sz="2400" dirty="0">
                <a:effectLst/>
                <a:latin typeface="MaxLF-RegularSC"/>
              </a:rPr>
              <a:t>AVG wetgeving</a:t>
            </a:r>
            <a:endParaRPr lang="nl-NL" sz="2400" dirty="0">
              <a:latin typeface="MaxLF-RegularSC"/>
            </a:endParaRPr>
          </a:p>
        </p:txBody>
      </p:sp>
      <p:sp>
        <p:nvSpPr>
          <p:cNvPr id="3" name="Tijdelijke aanduiding voor tekst 2"/>
          <p:cNvSpPr>
            <a:spLocks noGrp="1"/>
          </p:cNvSpPr>
          <p:nvPr>
            <p:ph type="body" idx="1"/>
          </p:nvPr>
        </p:nvSpPr>
        <p:spPr>
          <a:xfrm>
            <a:off x="686877" y="919458"/>
            <a:ext cx="5970494" cy="835460"/>
          </a:xfrm>
        </p:spPr>
        <p:txBody>
          <a:bodyPr>
            <a:normAutofit/>
          </a:bodyPr>
          <a:lstStyle/>
          <a:p>
            <a:r>
              <a:rPr lang="nl-NL" sz="2800" dirty="0">
                <a:solidFill>
                  <a:srgbClr val="FF0000"/>
                </a:solidFill>
                <a:latin typeface="MaxLF-RegularSC"/>
              </a:rPr>
              <a:t>Ledenlijsten controle</a:t>
            </a:r>
          </a:p>
        </p:txBody>
      </p:sp>
    </p:spTree>
    <p:extLst>
      <p:ext uri="{BB962C8B-B14F-4D97-AF65-F5344CB8AC3E}">
        <p14:creationId xmlns:p14="http://schemas.microsoft.com/office/powerpoint/2010/main" val="2964425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a:xfrm>
            <a:off x="685800" y="1800863"/>
            <a:ext cx="7772400" cy="1837687"/>
          </a:xfrm>
        </p:spPr>
        <p:txBody>
          <a:bodyPr>
            <a:normAutofit/>
          </a:bodyPr>
          <a:lstStyle/>
          <a:p>
            <a:r>
              <a:rPr lang="nl-NL" sz="4000" spc="600" dirty="0">
                <a:solidFill>
                  <a:schemeClr val="bg1"/>
                </a:solidFill>
                <a:latin typeface="MaxLF-RegularSC" pitchFamily="50" charset="0"/>
              </a:rPr>
              <a:t>3 MEDEDELINGEN</a:t>
            </a:r>
            <a:endParaRPr lang="nl-NL" sz="4000" b="1" dirty="0">
              <a:solidFill>
                <a:schemeClr val="tx2">
                  <a:lumMod val="50000"/>
                </a:schemeClr>
              </a:solidFill>
              <a:latin typeface="+mn-lt"/>
              <a:ea typeface="Avenir Heavy" charset="0"/>
              <a:cs typeface="Avenir Heavy" charset="0"/>
            </a:endParaRPr>
          </a:p>
        </p:txBody>
      </p:sp>
    </p:spTree>
    <p:extLst>
      <p:ext uri="{BB962C8B-B14F-4D97-AF65-F5344CB8AC3E}">
        <p14:creationId xmlns:p14="http://schemas.microsoft.com/office/powerpoint/2010/main" val="702388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3450" y="2596723"/>
            <a:ext cx="7075721" cy="2423346"/>
          </a:xfrm>
        </p:spPr>
        <p:txBody>
          <a:bodyPr>
            <a:normAutofit fontScale="90000"/>
          </a:bodyPr>
          <a:lstStyle/>
          <a:p>
            <a:r>
              <a:rPr lang="nl-NL" dirty="0">
                <a:latin typeface="MaxLF-RegularSC"/>
              </a:rPr>
              <a:t>Welke locaties zijn er voor concoursen in NL?</a:t>
            </a:r>
          </a:p>
        </p:txBody>
      </p:sp>
      <p:sp>
        <p:nvSpPr>
          <p:cNvPr id="3" name="Tijdelijke aanduiding voor tekst 2"/>
          <p:cNvSpPr>
            <a:spLocks noGrp="1"/>
          </p:cNvSpPr>
          <p:nvPr>
            <p:ph type="body" idx="1"/>
          </p:nvPr>
        </p:nvSpPr>
        <p:spPr>
          <a:xfrm>
            <a:off x="933450" y="1337188"/>
            <a:ext cx="5970494" cy="835460"/>
          </a:xfrm>
        </p:spPr>
        <p:txBody>
          <a:bodyPr>
            <a:normAutofit/>
          </a:bodyPr>
          <a:lstStyle/>
          <a:p>
            <a:r>
              <a:rPr lang="nl-NL" sz="2800" dirty="0">
                <a:solidFill>
                  <a:srgbClr val="FF0000"/>
                </a:solidFill>
                <a:latin typeface="MaxLF-RegularSC"/>
              </a:rPr>
              <a:t>Concours locaties</a:t>
            </a:r>
          </a:p>
        </p:txBody>
      </p:sp>
    </p:spTree>
    <p:extLst>
      <p:ext uri="{BB962C8B-B14F-4D97-AF65-F5344CB8AC3E}">
        <p14:creationId xmlns:p14="http://schemas.microsoft.com/office/powerpoint/2010/main" val="1114556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BEA1AEF-8D20-84FC-3380-8924B49252BD}"/>
              </a:ext>
            </a:extLst>
          </p:cNvPr>
          <p:cNvSpPr>
            <a:spLocks noGrp="1"/>
          </p:cNvSpPr>
          <p:nvPr>
            <p:ph idx="1"/>
          </p:nvPr>
        </p:nvSpPr>
        <p:spPr>
          <a:xfrm>
            <a:off x="789898" y="2015414"/>
            <a:ext cx="6400800" cy="3474720"/>
          </a:xfrm>
        </p:spPr>
        <p:txBody>
          <a:bodyPr>
            <a:normAutofit fontScale="55000" lnSpcReduction="20000"/>
          </a:bodyPr>
          <a:lstStyle/>
          <a:p>
            <a:endParaRPr lang="nl-NL" sz="2000" dirty="0"/>
          </a:p>
          <a:p>
            <a:r>
              <a:rPr lang="nl-NL" sz="3800" dirty="0">
                <a:latin typeface="MaxLF-RegularSC"/>
              </a:rPr>
              <a:t>De </a:t>
            </a:r>
            <a:r>
              <a:rPr lang="nl-NL" sz="3800" dirty="0" err="1">
                <a:latin typeface="MaxLF-RegularSC"/>
              </a:rPr>
              <a:t>Lawei</a:t>
            </a:r>
            <a:r>
              <a:rPr lang="nl-NL" sz="3800" dirty="0">
                <a:latin typeface="MaxLF-RegularSC"/>
              </a:rPr>
              <a:t> 			Drachten</a:t>
            </a:r>
          </a:p>
          <a:p>
            <a:r>
              <a:rPr lang="nl-NL" sz="3800" dirty="0">
                <a:latin typeface="MaxLF-RegularSC"/>
              </a:rPr>
              <a:t>Theater De Maaspoort 		Venlo</a:t>
            </a:r>
          </a:p>
          <a:p>
            <a:r>
              <a:rPr lang="nl-NL" sz="3800" dirty="0">
                <a:latin typeface="MaxLF-RegularSC"/>
              </a:rPr>
              <a:t>Theater Oranjerie 		Roermond</a:t>
            </a:r>
          </a:p>
          <a:p>
            <a:r>
              <a:rPr lang="nl-NL" sz="3800" dirty="0" err="1">
                <a:latin typeface="MaxLF-RegularSC"/>
              </a:rPr>
              <a:t>Hanzehof</a:t>
            </a:r>
            <a:r>
              <a:rPr lang="nl-NL" sz="3800" dirty="0">
                <a:latin typeface="MaxLF-RegularSC"/>
              </a:rPr>
              <a:t> 			Zutphen</a:t>
            </a:r>
          </a:p>
          <a:p>
            <a:r>
              <a:rPr lang="nl-NL" sz="3800" dirty="0">
                <a:latin typeface="MaxLF-RegularSC"/>
              </a:rPr>
              <a:t>Theater de </a:t>
            </a:r>
            <a:r>
              <a:rPr lang="nl-NL" sz="3800" dirty="0" err="1">
                <a:latin typeface="MaxLF-RegularSC"/>
              </a:rPr>
              <a:t>Meenthe</a:t>
            </a:r>
            <a:r>
              <a:rPr lang="nl-NL" sz="3800" dirty="0">
                <a:latin typeface="MaxLF-RegularSC"/>
              </a:rPr>
              <a:t> 		Hoofddorp</a:t>
            </a:r>
          </a:p>
          <a:p>
            <a:r>
              <a:rPr lang="nl-NL" sz="3800" dirty="0">
                <a:latin typeface="MaxLF-RegularSC"/>
              </a:rPr>
              <a:t>Scheldetheater 		Terneuzen</a:t>
            </a:r>
          </a:p>
          <a:p>
            <a:r>
              <a:rPr lang="nl-NL" sz="3800" dirty="0">
                <a:latin typeface="MaxLF-RegularSC"/>
              </a:rPr>
              <a:t>De Schalm 			Veldhoven</a:t>
            </a:r>
          </a:p>
          <a:p>
            <a:r>
              <a:rPr lang="nl-NL" sz="3800" dirty="0">
                <a:latin typeface="MaxLF-RegularSC"/>
              </a:rPr>
              <a:t>Muziekcentrum		Enschede</a:t>
            </a:r>
          </a:p>
          <a:p>
            <a:r>
              <a:rPr lang="nl-NL" sz="3800" dirty="0">
                <a:latin typeface="MaxLF-RegularSC"/>
              </a:rPr>
              <a:t>Theater De Tamboer		Hoogeveen</a:t>
            </a:r>
          </a:p>
          <a:p>
            <a:endParaRPr lang="nl-NL" sz="3800" dirty="0"/>
          </a:p>
          <a:p>
            <a:endParaRPr lang="nl-NL" sz="2000" dirty="0"/>
          </a:p>
        </p:txBody>
      </p:sp>
      <p:sp>
        <p:nvSpPr>
          <p:cNvPr id="6" name="Tijdelijke aanduiding voor tekst 2">
            <a:extLst>
              <a:ext uri="{FF2B5EF4-FFF2-40B4-BE49-F238E27FC236}">
                <a16:creationId xmlns:a16="http://schemas.microsoft.com/office/drawing/2014/main" id="{799285E7-BE2F-B653-D8CD-D3F9A1C4E277}"/>
              </a:ext>
            </a:extLst>
          </p:cNvPr>
          <p:cNvSpPr txBox="1">
            <a:spLocks/>
          </p:cNvSpPr>
          <p:nvPr/>
        </p:nvSpPr>
        <p:spPr>
          <a:xfrm>
            <a:off x="685800" y="737113"/>
            <a:ext cx="2684696" cy="835460"/>
          </a:xfrm>
          <a:prstGeom prst="rect">
            <a:avLst/>
          </a:prstGeom>
        </p:spPr>
        <p:txBody>
          <a:bodyPr vert="horz" lIns="91440" tIns="45720" rIns="91440" bIns="45720" rtlCol="0">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r">
              <a:buNone/>
            </a:pPr>
            <a:r>
              <a:rPr lang="nl-NL" sz="2800" dirty="0">
                <a:solidFill>
                  <a:srgbClr val="FF0000"/>
                </a:solidFill>
                <a:latin typeface="MaxLF-RegularSC"/>
              </a:rPr>
              <a:t>Concourslocaties</a:t>
            </a:r>
          </a:p>
        </p:txBody>
      </p:sp>
    </p:spTree>
    <p:extLst>
      <p:ext uri="{BB962C8B-B14F-4D97-AF65-F5344CB8AC3E}">
        <p14:creationId xmlns:p14="http://schemas.microsoft.com/office/powerpoint/2010/main" val="2458422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B8330C2-BBB7-FB5D-7468-7139715768A3}"/>
              </a:ext>
            </a:extLst>
          </p:cNvPr>
          <p:cNvSpPr>
            <a:spLocks noGrp="1"/>
          </p:cNvSpPr>
          <p:nvPr>
            <p:ph idx="1"/>
          </p:nvPr>
        </p:nvSpPr>
        <p:spPr>
          <a:xfrm>
            <a:off x="762000" y="2223603"/>
            <a:ext cx="6400800" cy="3474720"/>
          </a:xfrm>
        </p:spPr>
        <p:txBody>
          <a:bodyPr>
            <a:normAutofit lnSpcReduction="10000"/>
          </a:bodyPr>
          <a:lstStyle/>
          <a:p>
            <a:pPr marL="0" indent="0">
              <a:buNone/>
            </a:pPr>
            <a:r>
              <a:rPr lang="nl-NL" sz="2000" dirty="0">
                <a:solidFill>
                  <a:srgbClr val="FF0000"/>
                </a:solidFill>
                <a:effectLst/>
                <a:latin typeface="MaxLF-RegularSC"/>
              </a:rPr>
              <a:t>De onkostenvergoeding voor juryleden is landelijk bepaald</a:t>
            </a:r>
            <a:endParaRPr lang="nl-NL" sz="2000" b="1" dirty="0">
              <a:solidFill>
                <a:srgbClr val="FF0000"/>
              </a:solidFill>
              <a:effectLst/>
              <a:latin typeface="MaxLF-RegularSC"/>
            </a:endParaRPr>
          </a:p>
          <a:p>
            <a:pPr marL="0" indent="0">
              <a:buNone/>
            </a:pPr>
            <a:endParaRPr lang="nl-NL" sz="2000" b="1" dirty="0">
              <a:latin typeface="MaxLF-RegularSC"/>
            </a:endParaRPr>
          </a:p>
          <a:p>
            <a:pPr marL="0" indent="0">
              <a:buNone/>
            </a:pPr>
            <a:r>
              <a:rPr lang="nl-NL" sz="2000" b="1" dirty="0">
                <a:effectLst/>
                <a:latin typeface="MaxLF-RegularSC"/>
              </a:rPr>
              <a:t>Huidige JURYVERGOEDING</a:t>
            </a:r>
          </a:p>
          <a:p>
            <a:pPr marL="0" indent="0">
              <a:buNone/>
            </a:pPr>
            <a:endParaRPr lang="nl-NL" sz="1800" dirty="0">
              <a:latin typeface="MaxLF-RegularSC"/>
            </a:endParaRPr>
          </a:p>
          <a:p>
            <a:pPr>
              <a:buFont typeface="Wingdings" pitchFamily="2" charset="2"/>
              <a:buChar char="Ø"/>
            </a:pPr>
            <a:r>
              <a:rPr lang="nl-NL" sz="1800" dirty="0">
                <a:effectLst/>
                <a:latin typeface="MaxLF-RegularSC"/>
              </a:rPr>
              <a:t>Maximaal € 249,= per dag (inclusief btw) ongeacht de duur van de wedstrijd</a:t>
            </a:r>
          </a:p>
          <a:p>
            <a:pPr>
              <a:buFont typeface="Wingdings" pitchFamily="2" charset="2"/>
              <a:buChar char="Ø"/>
            </a:pPr>
            <a:r>
              <a:rPr lang="nl-NL" sz="1800" dirty="0">
                <a:effectLst/>
                <a:latin typeface="MaxLF-RegularSC"/>
              </a:rPr>
              <a:t>Reistijden van het jurylid worden niet vergoed.</a:t>
            </a:r>
          </a:p>
          <a:p>
            <a:pPr>
              <a:buFont typeface="Wingdings" pitchFamily="2" charset="2"/>
              <a:buChar char="Ø"/>
            </a:pPr>
            <a:r>
              <a:rPr lang="nl-NL" sz="1800" dirty="0">
                <a:effectLst/>
                <a:latin typeface="MaxLF-RegularSC"/>
              </a:rPr>
              <a:t>De reiskostenvergoeding bedraagt € 0,33 per km + eventuele parkeerkosten, dan wel 2e klas openbaar vervoer.</a:t>
            </a:r>
          </a:p>
          <a:p>
            <a:pPr>
              <a:buFont typeface="Wingdings" pitchFamily="2" charset="2"/>
              <a:buChar char="Ø"/>
            </a:pPr>
            <a:r>
              <a:rPr lang="nl-NL" sz="1800" dirty="0">
                <a:latin typeface="MaxLF-RegularSC"/>
              </a:rPr>
              <a:t>Overnachting vergoeding bij meerdaags concertconcours</a:t>
            </a:r>
          </a:p>
          <a:p>
            <a:pPr>
              <a:buFont typeface="Wingdings" pitchFamily="2" charset="2"/>
              <a:buChar char="Ø"/>
            </a:pPr>
            <a:endParaRPr lang="nl-NL" sz="1800" dirty="0">
              <a:effectLst/>
              <a:latin typeface="Calibri" panose="020F0502020204030204" pitchFamily="34" charset="0"/>
            </a:endParaRPr>
          </a:p>
          <a:p>
            <a:pPr marL="0" indent="0">
              <a:buNone/>
            </a:pPr>
            <a:endParaRPr lang="nl-NL" sz="1800" dirty="0">
              <a:effectLst/>
              <a:latin typeface="Calibri" panose="020F0502020204030204" pitchFamily="34" charset="0"/>
            </a:endParaRPr>
          </a:p>
          <a:p>
            <a:pPr marL="0" indent="0">
              <a:buNone/>
            </a:pPr>
            <a:endParaRPr lang="nl-NL" dirty="0"/>
          </a:p>
          <a:p>
            <a:pPr marL="0" indent="0">
              <a:buNone/>
            </a:pPr>
            <a:endParaRPr lang="nl-NL" dirty="0"/>
          </a:p>
          <a:p>
            <a:endParaRPr lang="nl-NL" dirty="0"/>
          </a:p>
          <a:p>
            <a:endParaRPr lang="nl-NL" dirty="0"/>
          </a:p>
          <a:p>
            <a:pPr marL="0" indent="0">
              <a:buNone/>
            </a:pPr>
            <a:endParaRPr lang="nl-NL" dirty="0"/>
          </a:p>
        </p:txBody>
      </p:sp>
      <p:sp>
        <p:nvSpPr>
          <p:cNvPr id="6" name="Tijdelijke aanduiding voor tekst 2">
            <a:extLst>
              <a:ext uri="{FF2B5EF4-FFF2-40B4-BE49-F238E27FC236}">
                <a16:creationId xmlns:a16="http://schemas.microsoft.com/office/drawing/2014/main" id="{F85C2CD9-38D1-9989-805D-5EE486D31223}"/>
              </a:ext>
            </a:extLst>
          </p:cNvPr>
          <p:cNvSpPr txBox="1">
            <a:spLocks/>
          </p:cNvSpPr>
          <p:nvPr/>
        </p:nvSpPr>
        <p:spPr>
          <a:xfrm>
            <a:off x="552450" y="919458"/>
            <a:ext cx="2589446" cy="83546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r">
              <a:buNone/>
            </a:pPr>
            <a:r>
              <a:rPr lang="nl-NL" sz="2800" dirty="0">
                <a:solidFill>
                  <a:srgbClr val="FF0000"/>
                </a:solidFill>
                <a:latin typeface="MaxLF-RegularSC"/>
              </a:rPr>
              <a:t>Juryvergoeding</a:t>
            </a:r>
          </a:p>
        </p:txBody>
      </p:sp>
    </p:spTree>
    <p:extLst>
      <p:ext uri="{BB962C8B-B14F-4D97-AF65-F5344CB8AC3E}">
        <p14:creationId xmlns:p14="http://schemas.microsoft.com/office/powerpoint/2010/main" val="1674404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B8330C2-BBB7-FB5D-7468-7139715768A3}"/>
              </a:ext>
            </a:extLst>
          </p:cNvPr>
          <p:cNvSpPr>
            <a:spLocks noGrp="1"/>
          </p:cNvSpPr>
          <p:nvPr>
            <p:ph idx="1"/>
          </p:nvPr>
        </p:nvSpPr>
        <p:spPr>
          <a:xfrm>
            <a:off x="942975" y="2376003"/>
            <a:ext cx="6400800" cy="2024547"/>
          </a:xfrm>
        </p:spPr>
        <p:txBody>
          <a:bodyPr>
            <a:normAutofit/>
          </a:bodyPr>
          <a:lstStyle/>
          <a:p>
            <a:pPr marL="45720" indent="0">
              <a:buNone/>
            </a:pPr>
            <a:endParaRPr lang="nl-NL" sz="1800" dirty="0">
              <a:effectLst/>
              <a:latin typeface="Calibri" panose="020F0502020204030204" pitchFamily="34" charset="0"/>
            </a:endParaRPr>
          </a:p>
          <a:p>
            <a:pPr marL="0" indent="0">
              <a:buNone/>
            </a:pPr>
            <a:r>
              <a:rPr lang="nl-NL" sz="1800" dirty="0">
                <a:effectLst/>
                <a:latin typeface="MaxLF-RegularSC"/>
              </a:rPr>
              <a:t>Stel ze bij Mirjam Waltmans, projectmedewerker SKL. </a:t>
            </a:r>
          </a:p>
          <a:p>
            <a:pPr marL="0" indent="0">
              <a:buNone/>
            </a:pPr>
            <a:r>
              <a:rPr lang="nl-NL" sz="1800" dirty="0">
                <a:latin typeface="MaxLF-RegularSC"/>
              </a:rPr>
              <a:t>via </a:t>
            </a:r>
            <a:r>
              <a:rPr lang="nl-NL" sz="1800" dirty="0">
                <a:latin typeface="MaxLF-RegularSC"/>
                <a:hlinkClick r:id="rId2"/>
              </a:rPr>
              <a:t>info@klankkleurlimburg.nl</a:t>
            </a:r>
            <a:r>
              <a:rPr lang="nl-NL" sz="1800" dirty="0">
                <a:latin typeface="MaxLF-RegularSC"/>
              </a:rPr>
              <a:t> of aan </a:t>
            </a:r>
            <a:r>
              <a:rPr lang="nl-NL" sz="1800" dirty="0">
                <a:latin typeface="MaxLF-RegularSC"/>
                <a:hlinkClick r:id="rId3"/>
              </a:rPr>
              <a:t>bartnijs@lbmblaasmuziek.nl</a:t>
            </a:r>
            <a:endParaRPr lang="nl-NL" sz="1800" dirty="0">
              <a:latin typeface="MaxLF-RegularSC"/>
            </a:endParaRPr>
          </a:p>
          <a:p>
            <a:pPr marL="0" indent="0">
              <a:buNone/>
            </a:pPr>
            <a:endParaRPr lang="nl-NL" sz="1800" dirty="0">
              <a:effectLst/>
              <a:latin typeface="Calibri" panose="020F0502020204030204" pitchFamily="34" charset="0"/>
            </a:endParaRPr>
          </a:p>
          <a:p>
            <a:pPr marL="0" indent="0">
              <a:buNone/>
            </a:pPr>
            <a:r>
              <a:rPr lang="nl-NL" sz="1800" dirty="0">
                <a:effectLst/>
                <a:latin typeface="Calibri" panose="020F0502020204030204" pitchFamily="34" charset="0"/>
              </a:rPr>
              <a:t> </a:t>
            </a:r>
          </a:p>
          <a:p>
            <a:pPr marL="0" indent="0">
              <a:buNone/>
            </a:pPr>
            <a:endParaRPr lang="nl-NL" dirty="0"/>
          </a:p>
          <a:p>
            <a:pPr marL="0" indent="0">
              <a:buNone/>
            </a:pPr>
            <a:endParaRPr lang="nl-NL" dirty="0"/>
          </a:p>
          <a:p>
            <a:endParaRPr lang="nl-NL" dirty="0"/>
          </a:p>
          <a:p>
            <a:endParaRPr lang="nl-NL" dirty="0"/>
          </a:p>
          <a:p>
            <a:pPr marL="0" indent="0">
              <a:buNone/>
            </a:pPr>
            <a:endParaRPr lang="nl-NL" dirty="0"/>
          </a:p>
        </p:txBody>
      </p:sp>
      <p:sp>
        <p:nvSpPr>
          <p:cNvPr id="6" name="Tijdelijke aanduiding voor tekst 2">
            <a:extLst>
              <a:ext uri="{FF2B5EF4-FFF2-40B4-BE49-F238E27FC236}">
                <a16:creationId xmlns:a16="http://schemas.microsoft.com/office/drawing/2014/main" id="{F85C2CD9-38D1-9989-805D-5EE486D31223}"/>
              </a:ext>
            </a:extLst>
          </p:cNvPr>
          <p:cNvSpPr txBox="1">
            <a:spLocks/>
          </p:cNvSpPr>
          <p:nvPr/>
        </p:nvSpPr>
        <p:spPr>
          <a:xfrm>
            <a:off x="762000" y="1369451"/>
            <a:ext cx="1541696" cy="835460"/>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r">
              <a:buNone/>
            </a:pPr>
            <a:r>
              <a:rPr lang="nl-NL" sz="2800" dirty="0">
                <a:solidFill>
                  <a:srgbClr val="FF0000"/>
                </a:solidFill>
                <a:latin typeface="MaxLF-RegularSC"/>
              </a:rPr>
              <a:t>Vragen?</a:t>
            </a:r>
          </a:p>
        </p:txBody>
      </p:sp>
    </p:spTree>
    <p:extLst>
      <p:ext uri="{BB962C8B-B14F-4D97-AF65-F5344CB8AC3E}">
        <p14:creationId xmlns:p14="http://schemas.microsoft.com/office/powerpoint/2010/main" val="3881566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p:txBody>
          <a:bodyPr>
            <a:normAutofit/>
          </a:bodyPr>
          <a:lstStyle/>
          <a:p>
            <a:r>
              <a:rPr lang="nl-NL" sz="4000" spc="600" dirty="0">
                <a:solidFill>
                  <a:schemeClr val="bg1"/>
                </a:solidFill>
                <a:latin typeface="MaxLF-RegularSC" pitchFamily="50" charset="0"/>
              </a:rPr>
              <a:t>7 Solistenconcoursen en </a:t>
            </a:r>
            <a:br>
              <a:rPr lang="nl-NL" sz="4000" spc="600" dirty="0">
                <a:solidFill>
                  <a:schemeClr val="bg1"/>
                </a:solidFill>
                <a:latin typeface="MaxLF-RegularSC" pitchFamily="50" charset="0"/>
              </a:rPr>
            </a:br>
            <a:r>
              <a:rPr lang="nl-NL" sz="4000" spc="600" dirty="0">
                <a:solidFill>
                  <a:schemeClr val="bg1"/>
                </a:solidFill>
                <a:latin typeface="MaxLF-RegularSC" pitchFamily="50" charset="0"/>
              </a:rPr>
              <a:t>Finale Jonge Solisten</a:t>
            </a:r>
            <a:endParaRPr lang="nl-NL" sz="4000" b="1" dirty="0">
              <a:solidFill>
                <a:schemeClr val="tx2">
                  <a:lumMod val="50000"/>
                </a:schemeClr>
              </a:solidFill>
              <a:latin typeface="+mn-lt"/>
              <a:ea typeface="Avenir Heavy" charset="0"/>
              <a:cs typeface="Avenir Heavy" charset="0"/>
            </a:endParaRPr>
          </a:p>
        </p:txBody>
      </p:sp>
    </p:spTree>
    <p:extLst>
      <p:ext uri="{BB962C8B-B14F-4D97-AF65-F5344CB8AC3E}">
        <p14:creationId xmlns:p14="http://schemas.microsoft.com/office/powerpoint/2010/main" val="1547958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530"/>
            <a:ext cx="9144000" cy="7122475"/>
          </a:xfrm>
          <a:prstGeom prst="rect">
            <a:avLst/>
          </a:prstGeom>
        </p:spPr>
      </p:pic>
      <p:sp>
        <p:nvSpPr>
          <p:cNvPr id="3" name="Tijdelijke aanduiding voor inhoud 2"/>
          <p:cNvSpPr>
            <a:spLocks noGrp="1"/>
          </p:cNvSpPr>
          <p:nvPr>
            <p:ph type="subTitle" idx="1"/>
          </p:nvPr>
        </p:nvSpPr>
        <p:spPr/>
        <p:txBody>
          <a:bodyPr>
            <a:normAutofit/>
          </a:bodyPr>
          <a:lstStyle/>
          <a:p>
            <a:pPr algn="l"/>
            <a:r>
              <a:rPr lang="nl-NL" sz="2400" dirty="0"/>
              <a:t>	</a:t>
            </a:r>
            <a:r>
              <a:rPr lang="nl-NL" dirty="0"/>
              <a:t> </a:t>
            </a:r>
            <a:endParaRPr lang="nl-NL" sz="3200" dirty="0"/>
          </a:p>
          <a:p>
            <a:pPr marL="0" indent="0" algn="l">
              <a:buNone/>
            </a:pPr>
            <a:endParaRPr lang="nl-NL" sz="2400" dirty="0"/>
          </a:p>
        </p:txBody>
      </p:sp>
      <p:sp>
        <p:nvSpPr>
          <p:cNvPr id="5" name="Titel 1">
            <a:extLst>
              <a:ext uri="{FF2B5EF4-FFF2-40B4-BE49-F238E27FC236}">
                <a16:creationId xmlns:a16="http://schemas.microsoft.com/office/drawing/2014/main" id="{B6753BD0-7DF8-4288-BEFC-6F32E8C31006}"/>
              </a:ext>
            </a:extLst>
          </p:cNvPr>
          <p:cNvSpPr txBox="1">
            <a:spLocks/>
          </p:cNvSpPr>
          <p:nvPr/>
        </p:nvSpPr>
        <p:spPr>
          <a:xfrm>
            <a:off x="685800" y="1122363"/>
            <a:ext cx="7772400" cy="3323028"/>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20000"/>
              </a:lnSpc>
              <a:spcBef>
                <a:spcPts val="0"/>
              </a:spcBef>
            </a:pPr>
            <a:endParaRPr lang="nl-NL" sz="4400" spc="600" dirty="0">
              <a:solidFill>
                <a:schemeClr val="bg1"/>
              </a:solidFill>
              <a:latin typeface="MaxLF-RegularSC"/>
            </a:endParaRPr>
          </a:p>
          <a:p>
            <a:pPr lvl="0">
              <a:lnSpc>
                <a:spcPct val="120000"/>
              </a:lnSpc>
              <a:spcBef>
                <a:spcPts val="0"/>
              </a:spcBef>
            </a:pPr>
            <a:endParaRPr lang="nl-NL" sz="4400" spc="600" dirty="0">
              <a:solidFill>
                <a:schemeClr val="bg1"/>
              </a:solidFill>
              <a:latin typeface="MaxLF-RegularSC"/>
            </a:endParaRPr>
          </a:p>
          <a:p>
            <a:pPr lvl="0">
              <a:lnSpc>
                <a:spcPct val="120000"/>
              </a:lnSpc>
              <a:spcBef>
                <a:spcPts val="0"/>
              </a:spcBef>
            </a:pPr>
            <a:r>
              <a:rPr lang="nl-NL" sz="6500" spc="600" dirty="0">
                <a:solidFill>
                  <a:schemeClr val="bg1"/>
                </a:solidFill>
                <a:latin typeface="MaxLF-RegularSC"/>
              </a:rPr>
              <a:t>8 VASTSTELLEN DATUM ALGEMENE LEDENVERGADERING</a:t>
            </a:r>
          </a:p>
          <a:p>
            <a:pPr lvl="0">
              <a:lnSpc>
                <a:spcPct val="120000"/>
              </a:lnSpc>
              <a:spcBef>
                <a:spcPts val="0"/>
              </a:spcBef>
            </a:pPr>
            <a:r>
              <a:rPr lang="nl-NL" sz="6500" spc="600" dirty="0">
                <a:solidFill>
                  <a:schemeClr val="bg1"/>
                </a:solidFill>
                <a:latin typeface="MaxLF-RegularSC"/>
              </a:rPr>
              <a:t>2024</a:t>
            </a:r>
          </a:p>
        </p:txBody>
      </p:sp>
    </p:spTree>
    <p:extLst>
      <p:ext uri="{BB962C8B-B14F-4D97-AF65-F5344CB8AC3E}">
        <p14:creationId xmlns:p14="http://schemas.microsoft.com/office/powerpoint/2010/main" val="3985221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a:xfrm>
            <a:off x="685800" y="1122363"/>
            <a:ext cx="7772400" cy="2844726"/>
          </a:xfrm>
        </p:spPr>
        <p:txBody>
          <a:bodyPr>
            <a:normAutofit/>
          </a:bodyPr>
          <a:lstStyle/>
          <a:p>
            <a:r>
              <a:rPr lang="nl-NL" sz="4400" spc="600" dirty="0">
                <a:solidFill>
                  <a:schemeClr val="bg1"/>
                </a:solidFill>
                <a:latin typeface="MaxLF-RegularSC" pitchFamily="50" charset="0"/>
              </a:rPr>
              <a:t>9 RONDVRAAG</a:t>
            </a:r>
            <a:endParaRPr lang="nl-NL" sz="4267" b="1" dirty="0">
              <a:solidFill>
                <a:schemeClr val="tx2">
                  <a:lumMod val="50000"/>
                </a:schemeClr>
              </a:solidFill>
              <a:latin typeface="+mn-lt"/>
              <a:ea typeface="Avenir Heavy" charset="0"/>
              <a:cs typeface="Avenir Heavy" charset="0"/>
            </a:endParaRPr>
          </a:p>
        </p:txBody>
      </p:sp>
    </p:spTree>
    <p:extLst>
      <p:ext uri="{BB962C8B-B14F-4D97-AF65-F5344CB8AC3E}">
        <p14:creationId xmlns:p14="http://schemas.microsoft.com/office/powerpoint/2010/main" val="2449897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a:xfrm>
            <a:off x="685800" y="1565006"/>
            <a:ext cx="7772400" cy="2844726"/>
          </a:xfrm>
        </p:spPr>
        <p:txBody>
          <a:bodyPr>
            <a:normAutofit/>
          </a:bodyPr>
          <a:lstStyle/>
          <a:p>
            <a:r>
              <a:rPr lang="nl-NL" sz="4400" spc="600" dirty="0">
                <a:solidFill>
                  <a:schemeClr val="bg1"/>
                </a:solidFill>
                <a:latin typeface="MaxLF-RegularSC" pitchFamily="50" charset="0"/>
              </a:rPr>
              <a:t>10</a:t>
            </a:r>
            <a:br>
              <a:rPr lang="nl-NL" sz="4400" spc="600" dirty="0">
                <a:solidFill>
                  <a:schemeClr val="bg1"/>
                </a:solidFill>
                <a:latin typeface="MaxLF-RegularSC" pitchFamily="50" charset="0"/>
              </a:rPr>
            </a:br>
            <a:r>
              <a:rPr lang="nl-NL" sz="4400" spc="600" dirty="0">
                <a:solidFill>
                  <a:schemeClr val="bg1"/>
                </a:solidFill>
                <a:latin typeface="MaxLF-RegularSC" pitchFamily="50" charset="0"/>
              </a:rPr>
              <a:t>Wenk Producties</a:t>
            </a:r>
            <a:br>
              <a:rPr lang="nl-NL" sz="4400" spc="600" dirty="0">
                <a:solidFill>
                  <a:schemeClr val="bg1"/>
                </a:solidFill>
                <a:latin typeface="MaxLF-RegularSC" pitchFamily="50" charset="0"/>
              </a:rPr>
            </a:br>
            <a:r>
              <a:rPr lang="nl-NL" sz="4400" spc="600" dirty="0">
                <a:solidFill>
                  <a:schemeClr val="bg1"/>
                </a:solidFill>
                <a:latin typeface="MaxLF-RegularSC" pitchFamily="50" charset="0"/>
              </a:rPr>
              <a:t>Vera Baadjou</a:t>
            </a:r>
            <a:endParaRPr lang="nl-NL" sz="4267" b="1" dirty="0">
              <a:solidFill>
                <a:schemeClr val="tx2">
                  <a:lumMod val="50000"/>
                </a:schemeClr>
              </a:solidFill>
              <a:latin typeface="+mn-lt"/>
              <a:ea typeface="Avenir Heavy" charset="0"/>
              <a:cs typeface="Avenir Heavy" charset="0"/>
            </a:endParaRPr>
          </a:p>
        </p:txBody>
      </p:sp>
    </p:spTree>
    <p:extLst>
      <p:ext uri="{BB962C8B-B14F-4D97-AF65-F5344CB8AC3E}">
        <p14:creationId xmlns:p14="http://schemas.microsoft.com/office/powerpoint/2010/main" val="750273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90" y="1938593"/>
            <a:ext cx="3368036" cy="3368036"/>
          </a:xfrm>
          <a:prstGeom prst="rect">
            <a:avLst/>
          </a:prstGeom>
        </p:spPr>
      </p:pic>
      <p:sp>
        <p:nvSpPr>
          <p:cNvPr id="6" name="Titel 5">
            <a:extLst>
              <a:ext uri="{FF2B5EF4-FFF2-40B4-BE49-F238E27FC236}">
                <a16:creationId xmlns:a16="http://schemas.microsoft.com/office/drawing/2014/main" id="{EFE30F98-3C12-35BA-D9B3-2E94B965CC9C}"/>
              </a:ext>
            </a:extLst>
          </p:cNvPr>
          <p:cNvSpPr>
            <a:spLocks noGrp="1"/>
          </p:cNvSpPr>
          <p:nvPr>
            <p:ph type="ctrTitle"/>
          </p:nvPr>
        </p:nvSpPr>
        <p:spPr>
          <a:xfrm>
            <a:off x="3113352" y="4183222"/>
            <a:ext cx="5463515" cy="576836"/>
          </a:xfrm>
        </p:spPr>
        <p:txBody>
          <a:bodyPr>
            <a:normAutofit fontScale="90000"/>
          </a:bodyPr>
          <a:lstStyle/>
          <a:p>
            <a:r>
              <a:rPr lang="nl-NL" dirty="0"/>
              <a:t>Fit </a:t>
            </a:r>
            <a:r>
              <a:rPr lang="nl-NL" dirty="0" err="1"/>
              <a:t>to</a:t>
            </a:r>
            <a:r>
              <a:rPr lang="nl-NL" dirty="0"/>
              <a:t> </a:t>
            </a:r>
            <a:r>
              <a:rPr lang="nl-NL" dirty="0" err="1"/>
              <a:t>perform</a:t>
            </a:r>
            <a:br>
              <a:rPr lang="nl-NL" dirty="0"/>
            </a:br>
            <a:r>
              <a:rPr lang="nl-NL" dirty="0"/>
              <a:t>Gezondheid voor musici </a:t>
            </a:r>
            <a:br>
              <a:rPr lang="nl-NL" dirty="0"/>
            </a:br>
            <a:r>
              <a:rPr lang="nl-NL" sz="3000" dirty="0"/>
              <a:t>Vera Baadjou</a:t>
            </a:r>
            <a:br>
              <a:rPr lang="nl-NL" dirty="0"/>
            </a:br>
            <a:endParaRPr lang="nl-NL" dirty="0"/>
          </a:p>
        </p:txBody>
      </p:sp>
      <p:pic>
        <p:nvPicPr>
          <p:cNvPr id="1026" name="Picture 2" descr="Adams Musical Instruments - Wikipedia">
            <a:extLst>
              <a:ext uri="{FF2B5EF4-FFF2-40B4-BE49-F238E27FC236}">
                <a16:creationId xmlns:a16="http://schemas.microsoft.com/office/drawing/2014/main" id="{69C4D96D-748B-ADD6-59CB-3D638DA10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429" y="4842963"/>
            <a:ext cx="1977767" cy="7460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P">
            <a:extLst>
              <a:ext uri="{FF2B5EF4-FFF2-40B4-BE49-F238E27FC236}">
                <a16:creationId xmlns:a16="http://schemas.microsoft.com/office/drawing/2014/main" id="{2C351D82-CEC4-39E1-F778-E31649DDB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747" y="4523116"/>
            <a:ext cx="1693155" cy="126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293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el 1">
            <a:extLst>
              <a:ext uri="{FF2B5EF4-FFF2-40B4-BE49-F238E27FC236}">
                <a16:creationId xmlns:a16="http://schemas.microsoft.com/office/drawing/2014/main" id="{3EC384D7-F47D-4504-9B0D-87B3D4902FFD}"/>
              </a:ext>
            </a:extLst>
          </p:cNvPr>
          <p:cNvSpPr>
            <a:spLocks noGrp="1"/>
          </p:cNvSpPr>
          <p:nvPr>
            <p:ph type="title"/>
          </p:nvPr>
        </p:nvSpPr>
        <p:spPr>
          <a:xfrm>
            <a:off x="480060" y="1101277"/>
            <a:ext cx="3276452" cy="1467631"/>
          </a:xfrm>
        </p:spPr>
        <p:txBody>
          <a:bodyPr vert="horz" lIns="68580" tIns="34290" rIns="68580" bIns="34290" rtlCol="0" anchor="b">
            <a:normAutofit/>
          </a:bodyPr>
          <a:lstStyle/>
          <a:p>
            <a:r>
              <a:rPr lang="en-US" sz="4050"/>
              <a:t>Even voorstellen ….. </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79749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ijdelijke aanduiding voor inhoud 4">
            <a:extLst>
              <a:ext uri="{FF2B5EF4-FFF2-40B4-BE49-F238E27FC236}">
                <a16:creationId xmlns:a16="http://schemas.microsoft.com/office/drawing/2014/main" id="{E786970F-801F-7304-A2C1-2715C1D8B985}"/>
              </a:ext>
            </a:extLst>
          </p:cNvPr>
          <p:cNvSpPr>
            <a:spLocks noGrp="1"/>
          </p:cNvSpPr>
          <p:nvPr>
            <p:ph idx="1"/>
          </p:nvPr>
        </p:nvSpPr>
        <p:spPr>
          <a:xfrm>
            <a:off x="480060" y="3011924"/>
            <a:ext cx="3182692" cy="2490501"/>
          </a:xfrm>
        </p:spPr>
        <p:txBody>
          <a:bodyPr>
            <a:normAutofit/>
          </a:bodyPr>
          <a:lstStyle/>
          <a:p>
            <a:endParaRPr lang="nl-NL" sz="1650"/>
          </a:p>
        </p:txBody>
      </p:sp>
      <p:pic>
        <p:nvPicPr>
          <p:cNvPr id="2050" name="Picture 2" descr="Warming up voor musici? Toch maar doen! - Algemeen - Muziekmarkt -  Klankwijzer">
            <a:extLst>
              <a:ext uri="{FF2B5EF4-FFF2-40B4-BE49-F238E27FC236}">
                <a16:creationId xmlns:a16="http://schemas.microsoft.com/office/drawing/2014/main" id="{3789CA5D-3564-3C7C-A9F9-662575AAD7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92" r="40792"/>
          <a:stretch/>
        </p:blipFill>
        <p:spPr bwMode="auto">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4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22475"/>
          </a:xfrm>
          <a:prstGeom prst="rect">
            <a:avLst/>
          </a:prstGeom>
        </p:spPr>
      </p:pic>
      <p:sp>
        <p:nvSpPr>
          <p:cNvPr id="8" name="Titel 1"/>
          <p:cNvSpPr>
            <a:spLocks noGrp="1"/>
          </p:cNvSpPr>
          <p:nvPr>
            <p:ph type="ctrTitle"/>
          </p:nvPr>
        </p:nvSpPr>
        <p:spPr>
          <a:xfrm>
            <a:off x="685800" y="1800863"/>
            <a:ext cx="7772400" cy="1837687"/>
          </a:xfrm>
        </p:spPr>
        <p:txBody>
          <a:bodyPr>
            <a:normAutofit fontScale="90000"/>
          </a:bodyPr>
          <a:lstStyle/>
          <a:p>
            <a:r>
              <a:rPr lang="nl-NL" sz="4000" spc="600" dirty="0">
                <a:solidFill>
                  <a:schemeClr val="bg1"/>
                </a:solidFill>
                <a:latin typeface="MaxLF-RegularSC" pitchFamily="50" charset="0"/>
              </a:rPr>
              <a:t>4 </a:t>
            </a:r>
            <a:br>
              <a:rPr lang="nl-NL" sz="4000" spc="600" dirty="0">
                <a:solidFill>
                  <a:schemeClr val="bg1"/>
                </a:solidFill>
                <a:latin typeface="MaxLF-RegularSC" pitchFamily="50" charset="0"/>
              </a:rPr>
            </a:br>
            <a:r>
              <a:rPr lang="nl-NL" sz="4000" spc="600" dirty="0">
                <a:solidFill>
                  <a:schemeClr val="bg1"/>
                </a:solidFill>
                <a:latin typeface="MaxLF-RegularSC" pitchFamily="50" charset="0"/>
              </a:rPr>
              <a:t>Speerpunten - Samenwerking- Werk/activiteitenplan</a:t>
            </a:r>
            <a:endParaRPr lang="nl-NL" sz="4000" b="1" dirty="0">
              <a:solidFill>
                <a:schemeClr val="tx2">
                  <a:lumMod val="50000"/>
                </a:schemeClr>
              </a:solidFill>
              <a:latin typeface="+mn-lt"/>
              <a:ea typeface="Avenir Heavy" charset="0"/>
              <a:cs typeface="Avenir Heavy" charset="0"/>
            </a:endParaRPr>
          </a:p>
        </p:txBody>
      </p:sp>
    </p:spTree>
    <p:extLst>
      <p:ext uri="{BB962C8B-B14F-4D97-AF65-F5344CB8AC3E}">
        <p14:creationId xmlns:p14="http://schemas.microsoft.com/office/powerpoint/2010/main" val="6948974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3CBAF-5039-0BF6-E644-2F321EF153F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036F8FA-E0A9-67AE-60A5-EDFFEBA50D3D}"/>
              </a:ext>
            </a:extLst>
          </p:cNvPr>
          <p:cNvSpPr>
            <a:spLocks noGrp="1"/>
          </p:cNvSpPr>
          <p:nvPr>
            <p:ph idx="1"/>
          </p:nvPr>
        </p:nvSpPr>
        <p:spPr/>
        <p:txBody>
          <a:bodyPr/>
          <a:lstStyle/>
          <a:p>
            <a:pPr marL="0" indent="0">
              <a:buNone/>
            </a:pPr>
            <a:endParaRPr lang="nl-NL" dirty="0"/>
          </a:p>
        </p:txBody>
      </p:sp>
      <p:pic>
        <p:nvPicPr>
          <p:cNvPr id="3074" name="Picture 2" descr="Musiceren zonder pijn! | Adams Evenementen">
            <a:extLst>
              <a:ext uri="{FF2B5EF4-FFF2-40B4-BE49-F238E27FC236}">
                <a16:creationId xmlns:a16="http://schemas.microsoft.com/office/drawing/2014/main" id="{E52EE8BE-3B28-9325-7C94-0DDDE308B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82316"/>
            <a:ext cx="7315200" cy="4093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974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19DDE-AF19-44E1-4129-8BCF441802F3}"/>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CC4A232-09FE-CF8A-25FE-ECCC073CF649}"/>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2E2BF174-4406-8C22-5692-D277850BE6DA}"/>
              </a:ext>
            </a:extLst>
          </p:cNvPr>
          <p:cNvPicPr>
            <a:picLocks noChangeAspect="1"/>
          </p:cNvPicPr>
          <p:nvPr/>
        </p:nvPicPr>
        <p:blipFill>
          <a:blip r:embed="rId2"/>
          <a:stretch>
            <a:fillRect/>
          </a:stretch>
        </p:blipFill>
        <p:spPr>
          <a:xfrm>
            <a:off x="484451" y="857250"/>
            <a:ext cx="8175099" cy="5143500"/>
          </a:xfrm>
          <a:prstGeom prst="rect">
            <a:avLst/>
          </a:prstGeom>
        </p:spPr>
      </p:pic>
    </p:spTree>
    <p:extLst>
      <p:ext uri="{BB962C8B-B14F-4D97-AF65-F5344CB8AC3E}">
        <p14:creationId xmlns:p14="http://schemas.microsoft.com/office/powerpoint/2010/main" val="74722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el 1">
            <a:extLst>
              <a:ext uri="{FF2B5EF4-FFF2-40B4-BE49-F238E27FC236}">
                <a16:creationId xmlns:a16="http://schemas.microsoft.com/office/drawing/2014/main" id="{2881BA89-7835-789E-4059-CE328C0888AF}"/>
              </a:ext>
            </a:extLst>
          </p:cNvPr>
          <p:cNvSpPr>
            <a:spLocks noGrp="1"/>
          </p:cNvSpPr>
          <p:nvPr>
            <p:ph type="title"/>
          </p:nvPr>
        </p:nvSpPr>
        <p:spPr>
          <a:xfrm>
            <a:off x="480060" y="1101277"/>
            <a:ext cx="3276452" cy="1467631"/>
          </a:xfrm>
        </p:spPr>
        <p:txBody>
          <a:bodyPr anchor="b">
            <a:normAutofit/>
          </a:bodyPr>
          <a:lstStyle/>
          <a:p>
            <a:r>
              <a:rPr lang="nl-NL" sz="4050" dirty="0"/>
              <a:t>RAP revalidatie</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79749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Tijdelijke aanduiding voor inhoud 2">
            <a:extLst>
              <a:ext uri="{FF2B5EF4-FFF2-40B4-BE49-F238E27FC236}">
                <a16:creationId xmlns:a16="http://schemas.microsoft.com/office/drawing/2014/main" id="{ACD9011B-E9E3-3599-CAA3-EABD7A184BA8}"/>
              </a:ext>
            </a:extLst>
          </p:cNvPr>
          <p:cNvSpPr>
            <a:spLocks noGrp="1"/>
          </p:cNvSpPr>
          <p:nvPr>
            <p:ph idx="1"/>
          </p:nvPr>
        </p:nvSpPr>
        <p:spPr>
          <a:xfrm>
            <a:off x="480060" y="3011924"/>
            <a:ext cx="3182692" cy="2490501"/>
          </a:xfrm>
        </p:spPr>
        <p:txBody>
          <a:bodyPr>
            <a:normAutofit/>
          </a:bodyPr>
          <a:lstStyle/>
          <a:p>
            <a:r>
              <a:rPr lang="nl-NL" sz="1650" dirty="0"/>
              <a:t>Via huisarts verwijzing naar RAP in Heerlen of Brunssum</a:t>
            </a:r>
          </a:p>
          <a:p>
            <a:r>
              <a:rPr lang="nl-NL" sz="1650" dirty="0"/>
              <a:t>Vergoed via zorgverzekering</a:t>
            </a:r>
          </a:p>
        </p:txBody>
      </p:sp>
      <p:pic>
        <p:nvPicPr>
          <p:cNvPr id="1026" name="Picture 2" descr="RAP Revalidatie - Roel Jacobs">
            <a:extLst>
              <a:ext uri="{FF2B5EF4-FFF2-40B4-BE49-F238E27FC236}">
                <a16:creationId xmlns:a16="http://schemas.microsoft.com/office/drawing/2014/main" id="{21F8C779-612C-14A5-112D-B8E7181EF1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7" r="29610" b="-1"/>
          <a:stretch/>
        </p:blipFill>
        <p:spPr bwMode="auto">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48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4B78C-A17B-A4E3-376C-6C8C778B0C2B}"/>
              </a:ext>
            </a:extLst>
          </p:cNvPr>
          <p:cNvSpPr>
            <a:spLocks noGrp="1"/>
          </p:cNvSpPr>
          <p:nvPr>
            <p:ph type="title"/>
          </p:nvPr>
        </p:nvSpPr>
        <p:spPr/>
        <p:txBody>
          <a:bodyPr/>
          <a:lstStyle/>
          <a:p>
            <a:r>
              <a:rPr lang="nl-NL" dirty="0"/>
              <a:t>Wie kan terecht?</a:t>
            </a:r>
          </a:p>
        </p:txBody>
      </p:sp>
      <p:sp>
        <p:nvSpPr>
          <p:cNvPr id="3" name="Tijdelijke aanduiding voor inhoud 2">
            <a:extLst>
              <a:ext uri="{FF2B5EF4-FFF2-40B4-BE49-F238E27FC236}">
                <a16:creationId xmlns:a16="http://schemas.microsoft.com/office/drawing/2014/main" id="{F36B4D2E-B70A-D504-ED87-BA0A94130D96}"/>
              </a:ext>
            </a:extLst>
          </p:cNvPr>
          <p:cNvSpPr>
            <a:spLocks noGrp="1"/>
          </p:cNvSpPr>
          <p:nvPr>
            <p:ph idx="1"/>
          </p:nvPr>
        </p:nvSpPr>
        <p:spPr>
          <a:xfrm>
            <a:off x="628650" y="2226469"/>
            <a:ext cx="7886700" cy="3684474"/>
          </a:xfrm>
        </p:spPr>
        <p:txBody>
          <a:bodyPr>
            <a:normAutofit fontScale="92500" lnSpcReduction="20000"/>
          </a:bodyPr>
          <a:lstStyle/>
          <a:p>
            <a:pPr marL="0" indent="0">
              <a:buNone/>
            </a:pPr>
            <a:r>
              <a:rPr lang="nl-NL" dirty="0"/>
              <a:t>IEDEREEN met vragen over:</a:t>
            </a:r>
          </a:p>
          <a:p>
            <a:r>
              <a:rPr lang="nl-NL" dirty="0"/>
              <a:t>Verminderen van klachten</a:t>
            </a:r>
          </a:p>
          <a:p>
            <a:r>
              <a:rPr lang="nl-NL" dirty="0"/>
              <a:t>Advies over instrument i.r.t. lichaam</a:t>
            </a:r>
          </a:p>
          <a:p>
            <a:r>
              <a:rPr lang="nl-NL" dirty="0"/>
              <a:t>Advies over hulpmiddelen: duimsteun, dragers, etc.</a:t>
            </a:r>
          </a:p>
          <a:p>
            <a:r>
              <a:rPr lang="nl-NL" dirty="0"/>
              <a:t>Mentale klachten</a:t>
            </a:r>
          </a:p>
          <a:p>
            <a:r>
              <a:rPr lang="nl-NL" dirty="0"/>
              <a:t>Fysieke klachten</a:t>
            </a:r>
          </a:p>
          <a:p>
            <a:r>
              <a:rPr lang="nl-NL" dirty="0"/>
              <a:t>Gehoor</a:t>
            </a:r>
          </a:p>
          <a:p>
            <a:r>
              <a:rPr lang="nl-NL" dirty="0"/>
              <a:t>Visus</a:t>
            </a:r>
          </a:p>
          <a:p>
            <a:r>
              <a:rPr lang="nl-NL" dirty="0"/>
              <a:t>Preventie</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3549650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BE1AF8-B63B-1E35-9873-C6FB56365E73}"/>
              </a:ext>
            </a:extLst>
          </p:cNvPr>
          <p:cNvSpPr>
            <a:spLocks noGrp="1"/>
          </p:cNvSpPr>
          <p:nvPr>
            <p:ph type="title"/>
          </p:nvPr>
        </p:nvSpPr>
        <p:spPr/>
        <p:txBody>
          <a:bodyPr/>
          <a:lstStyle/>
          <a:p>
            <a:r>
              <a:rPr lang="nl-NL" dirty="0"/>
              <a:t>Waar kun je aan denken?</a:t>
            </a:r>
          </a:p>
        </p:txBody>
      </p:sp>
      <p:sp>
        <p:nvSpPr>
          <p:cNvPr id="3" name="Tijdelijke aanduiding voor inhoud 2">
            <a:extLst>
              <a:ext uri="{FF2B5EF4-FFF2-40B4-BE49-F238E27FC236}">
                <a16:creationId xmlns:a16="http://schemas.microsoft.com/office/drawing/2014/main" id="{CD2E20E1-E33B-9A26-3F35-E2876BC43885}"/>
              </a:ext>
            </a:extLst>
          </p:cNvPr>
          <p:cNvSpPr>
            <a:spLocks noGrp="1"/>
          </p:cNvSpPr>
          <p:nvPr>
            <p:ph idx="1"/>
          </p:nvPr>
        </p:nvSpPr>
        <p:spPr/>
        <p:txBody>
          <a:bodyPr/>
          <a:lstStyle/>
          <a:p>
            <a:r>
              <a:rPr lang="nl-NL" dirty="0"/>
              <a:t>Houding/ beweegadviezen</a:t>
            </a:r>
          </a:p>
          <a:p>
            <a:r>
              <a:rPr lang="nl-NL" dirty="0"/>
              <a:t>Gerichte fysiotherapie</a:t>
            </a:r>
          </a:p>
          <a:p>
            <a:r>
              <a:rPr lang="nl-NL" dirty="0"/>
              <a:t>Handtherapie</a:t>
            </a:r>
          </a:p>
          <a:p>
            <a:r>
              <a:rPr lang="nl-NL" dirty="0"/>
              <a:t>Hulpmiddelen</a:t>
            </a:r>
          </a:p>
        </p:txBody>
      </p:sp>
      <p:pic>
        <p:nvPicPr>
          <p:cNvPr id="4" name="Tijdelijke aanduiding voor inhoud 3">
            <a:extLst>
              <a:ext uri="{FF2B5EF4-FFF2-40B4-BE49-F238E27FC236}">
                <a16:creationId xmlns:a16="http://schemas.microsoft.com/office/drawing/2014/main" id="{8764EDAC-D65E-8819-F9D3-914436A023DB}"/>
              </a:ext>
            </a:extLst>
          </p:cNvPr>
          <p:cNvPicPr>
            <a:picLocks noChangeAspect="1"/>
          </p:cNvPicPr>
          <p:nvPr/>
        </p:nvPicPr>
        <p:blipFill>
          <a:blip r:embed="rId2"/>
          <a:stretch>
            <a:fillRect/>
          </a:stretch>
        </p:blipFill>
        <p:spPr>
          <a:xfrm>
            <a:off x="4270043" y="2474509"/>
            <a:ext cx="1874225" cy="2498554"/>
          </a:xfrm>
          <a:prstGeom prst="rect">
            <a:avLst/>
          </a:prstGeom>
        </p:spPr>
      </p:pic>
      <p:pic>
        <p:nvPicPr>
          <p:cNvPr id="6" name="Afbeelding 5">
            <a:extLst>
              <a:ext uri="{FF2B5EF4-FFF2-40B4-BE49-F238E27FC236}">
                <a16:creationId xmlns:a16="http://schemas.microsoft.com/office/drawing/2014/main" id="{8E27F88F-7E39-13BF-A616-7A35F03746DF}"/>
              </a:ext>
            </a:extLst>
          </p:cNvPr>
          <p:cNvPicPr>
            <a:picLocks noChangeAspect="1"/>
          </p:cNvPicPr>
          <p:nvPr/>
        </p:nvPicPr>
        <p:blipFill>
          <a:blip r:embed="rId3"/>
          <a:stretch>
            <a:fillRect/>
          </a:stretch>
        </p:blipFill>
        <p:spPr>
          <a:xfrm>
            <a:off x="6527362" y="2474509"/>
            <a:ext cx="1874225" cy="2498554"/>
          </a:xfrm>
          <a:prstGeom prst="rect">
            <a:avLst/>
          </a:prstGeom>
        </p:spPr>
      </p:pic>
    </p:spTree>
    <p:extLst>
      <p:ext uri="{BB962C8B-B14F-4D97-AF65-F5344CB8AC3E}">
        <p14:creationId xmlns:p14="http://schemas.microsoft.com/office/powerpoint/2010/main" val="4292001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C0793-CB2D-8E2C-313F-966E7DE0E9A1}"/>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D4FA18C3-4B72-E969-E38E-E900E26080D4}"/>
              </a:ext>
            </a:extLst>
          </p:cNvPr>
          <p:cNvSpPr>
            <a:spLocks noGrp="1"/>
          </p:cNvSpPr>
          <p:nvPr>
            <p:ph idx="1"/>
          </p:nvPr>
        </p:nvSpPr>
        <p:spPr/>
        <p:txBody>
          <a:bodyPr/>
          <a:lstStyle/>
          <a:p>
            <a:r>
              <a:rPr lang="nl-NL" dirty="0">
                <a:hlinkClick r:id=""/>
              </a:rPr>
              <a:t>https://rap-zorg.nl/verwijzen/verwijzer/muziek-gerelateerde-problematiek</a:t>
            </a:r>
          </a:p>
          <a:p>
            <a:endParaRPr lang="nl-NL" dirty="0">
              <a:hlinkClick r:id=""/>
            </a:endParaRPr>
          </a:p>
          <a:p>
            <a:r>
              <a:rPr lang="nl-NL" dirty="0">
                <a:hlinkClick r:id=""/>
              </a:rPr>
              <a:t>v.baadjou@rap-zorg.nl</a:t>
            </a:r>
            <a:endParaRPr lang="nl-NL" dirty="0"/>
          </a:p>
          <a:p>
            <a:endParaRPr lang="nl-NL" dirty="0"/>
          </a:p>
        </p:txBody>
      </p:sp>
    </p:spTree>
    <p:extLst>
      <p:ext uri="{BB962C8B-B14F-4D97-AF65-F5344CB8AC3E}">
        <p14:creationId xmlns:p14="http://schemas.microsoft.com/office/powerpoint/2010/main" val="3599996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6661"/>
          </a:xfrm>
          <a:prstGeom prst="rect">
            <a:avLst/>
          </a:prstGeom>
        </p:spPr>
      </p:pic>
      <p:sp>
        <p:nvSpPr>
          <p:cNvPr id="2" name="Tekstvak 1">
            <a:extLst>
              <a:ext uri="{FF2B5EF4-FFF2-40B4-BE49-F238E27FC236}">
                <a16:creationId xmlns:a16="http://schemas.microsoft.com/office/drawing/2014/main" id="{C03B8743-D1E5-31BA-DCE3-D5B53A31CBA0}"/>
              </a:ext>
            </a:extLst>
          </p:cNvPr>
          <p:cNvSpPr txBox="1"/>
          <p:nvPr/>
        </p:nvSpPr>
        <p:spPr>
          <a:xfrm flipH="1">
            <a:off x="3019424" y="1443171"/>
            <a:ext cx="5400675" cy="3970318"/>
          </a:xfrm>
          <a:prstGeom prst="rect">
            <a:avLst/>
          </a:prstGeom>
          <a:noFill/>
        </p:spPr>
        <p:txBody>
          <a:bodyPr wrap="square" rtlCol="0">
            <a:spAutoFit/>
          </a:bodyPr>
          <a:lstStyle/>
          <a:p>
            <a:r>
              <a:rPr lang="nl-NL" sz="2800" dirty="0">
                <a:solidFill>
                  <a:schemeClr val="bg1"/>
                </a:solidFill>
                <a:latin typeface="MaxLF-RegularSC"/>
              </a:rPr>
              <a:t>HARTELIJK DANK VOOR UW AANWEZIGHEID</a:t>
            </a:r>
          </a:p>
          <a:p>
            <a:endParaRPr lang="nl-NL" sz="2800" dirty="0">
              <a:solidFill>
                <a:schemeClr val="bg1"/>
              </a:solidFill>
              <a:latin typeface="MaxLF-RegularSC"/>
            </a:endParaRPr>
          </a:p>
          <a:p>
            <a:endParaRPr lang="nl-NL" sz="2800" dirty="0">
              <a:solidFill>
                <a:schemeClr val="bg1"/>
              </a:solidFill>
              <a:latin typeface="MaxLF-RegularSC"/>
            </a:endParaRPr>
          </a:p>
          <a:p>
            <a:r>
              <a:rPr lang="nl-NL" sz="2800" dirty="0">
                <a:solidFill>
                  <a:schemeClr val="bg1"/>
                </a:solidFill>
                <a:latin typeface="MaxLF-RegularSC"/>
              </a:rPr>
              <a:t>Tot ziens bij het Klankkleur-Festival op 3, 4 en 5 november in </a:t>
            </a:r>
            <a:r>
              <a:rPr lang="nl-NL" sz="2800" dirty="0" err="1">
                <a:solidFill>
                  <a:schemeClr val="bg1"/>
                </a:solidFill>
                <a:latin typeface="MaxLF-RegularSC"/>
              </a:rPr>
              <a:t>TheaterHotel</a:t>
            </a:r>
            <a:r>
              <a:rPr lang="nl-NL" sz="2800" dirty="0">
                <a:solidFill>
                  <a:schemeClr val="bg1"/>
                </a:solidFill>
                <a:latin typeface="MaxLF-RegularSC"/>
              </a:rPr>
              <a:t> De Oranjerie Roermond!</a:t>
            </a:r>
          </a:p>
          <a:p>
            <a:endParaRPr lang="nl-NL" sz="2800" dirty="0">
              <a:solidFill>
                <a:schemeClr val="bg1"/>
              </a:solidFill>
              <a:latin typeface="MaxLF-RegularSC"/>
            </a:endParaRPr>
          </a:p>
        </p:txBody>
      </p:sp>
    </p:spTree>
    <p:extLst>
      <p:ext uri="{BB962C8B-B14F-4D97-AF65-F5344CB8AC3E}">
        <p14:creationId xmlns:p14="http://schemas.microsoft.com/office/powerpoint/2010/main" val="1351034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el 1">
            <a:extLst>
              <a:ext uri="{FF2B5EF4-FFF2-40B4-BE49-F238E27FC236}">
                <a16:creationId xmlns:a16="http://schemas.microsoft.com/office/drawing/2014/main" id="{BF0679D5-8B13-0E5B-9185-FED5AFAD4511}"/>
              </a:ext>
            </a:extLst>
          </p:cNvPr>
          <p:cNvSpPr txBox="1">
            <a:spLocks/>
          </p:cNvSpPr>
          <p:nvPr/>
        </p:nvSpPr>
        <p:spPr>
          <a:xfrm>
            <a:off x="3777918" y="1913024"/>
            <a:ext cx="5005137" cy="151021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nl-NL" sz="3600" b="1" spc="600" dirty="0">
                <a:solidFill>
                  <a:srgbClr val="002060"/>
                </a:solidFill>
                <a:latin typeface="MaxLF-RegularSC" pitchFamily="50" charset="0"/>
              </a:rPr>
              <a:t>Jean Vaessen</a:t>
            </a:r>
          </a:p>
          <a:p>
            <a:pPr algn="r"/>
            <a:endParaRPr lang="nl-NL" sz="3600" b="1" spc="600" dirty="0">
              <a:solidFill>
                <a:srgbClr val="002060"/>
              </a:solidFill>
              <a:latin typeface="MaxLF-RegularSC" pitchFamily="50" charset="0"/>
            </a:endParaRPr>
          </a:p>
          <a:p>
            <a:pPr algn="r"/>
            <a:r>
              <a:rPr lang="nl-NL" sz="3600" b="1" spc="600" dirty="0">
                <a:solidFill>
                  <a:srgbClr val="002060"/>
                </a:solidFill>
                <a:latin typeface="MaxLF-RegularSC" pitchFamily="50" charset="0"/>
              </a:rPr>
              <a:t>Bestuurslid LBM</a:t>
            </a:r>
          </a:p>
        </p:txBody>
      </p:sp>
    </p:spTree>
    <p:extLst>
      <p:ext uri="{BB962C8B-B14F-4D97-AF65-F5344CB8AC3E}">
        <p14:creationId xmlns:p14="http://schemas.microsoft.com/office/powerpoint/2010/main" val="1026456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5" name="Titel 1">
            <a:extLst>
              <a:ext uri="{FF2B5EF4-FFF2-40B4-BE49-F238E27FC236}">
                <a16:creationId xmlns:a16="http://schemas.microsoft.com/office/drawing/2014/main" id="{B4654B07-9708-B10D-5684-9BFF3A469231}"/>
              </a:ext>
            </a:extLst>
          </p:cNvPr>
          <p:cNvSpPr txBox="1">
            <a:spLocks/>
          </p:cNvSpPr>
          <p:nvPr/>
        </p:nvSpPr>
        <p:spPr>
          <a:xfrm>
            <a:off x="628651" y="3651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b="1" spc="600" dirty="0">
                <a:solidFill>
                  <a:srgbClr val="002060"/>
                </a:solidFill>
                <a:latin typeface="MaxLF-RegularSC" pitchFamily="50" charset="0"/>
              </a:rPr>
              <a:t>LBM</a:t>
            </a:r>
          </a:p>
        </p:txBody>
      </p:sp>
      <p:sp>
        <p:nvSpPr>
          <p:cNvPr id="6" name="Tijdelijke aanduiding voor inhoud 4">
            <a:extLst>
              <a:ext uri="{FF2B5EF4-FFF2-40B4-BE49-F238E27FC236}">
                <a16:creationId xmlns:a16="http://schemas.microsoft.com/office/drawing/2014/main" id="{615F72FC-C705-D538-AB02-DAD98D4EBD0F}"/>
              </a:ext>
            </a:extLst>
          </p:cNvPr>
          <p:cNvSpPr txBox="1">
            <a:spLocks/>
          </p:cNvSpPr>
          <p:nvPr/>
        </p:nvSpPr>
        <p:spPr>
          <a:xfrm>
            <a:off x="628652" y="1253330"/>
            <a:ext cx="8036885" cy="4842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spc="600" dirty="0">
                <a:solidFill>
                  <a:srgbClr val="002060"/>
                </a:solidFill>
                <a:latin typeface="MaxLF-RegularSC"/>
              </a:rPr>
              <a:t>Organisatie</a:t>
            </a:r>
          </a:p>
          <a:p>
            <a:r>
              <a:rPr lang="nl-NL" sz="2400" dirty="0">
                <a:solidFill>
                  <a:schemeClr val="bg1"/>
                </a:solidFill>
                <a:latin typeface="MaxLF-RegularSC"/>
              </a:rPr>
              <a:t>provinciale overkoepelende organisatie voor de blaasmuzieksector in Limburg</a:t>
            </a:r>
          </a:p>
          <a:p>
            <a:r>
              <a:rPr lang="nl-NL" sz="2400" dirty="0">
                <a:solidFill>
                  <a:schemeClr val="bg1"/>
                </a:solidFill>
                <a:latin typeface="MaxLF-RegularSC"/>
              </a:rPr>
              <a:t>ruim 270 </a:t>
            </a:r>
            <a:r>
              <a:rPr lang="sv-SE" sz="2400" dirty="0">
                <a:solidFill>
                  <a:schemeClr val="bg1"/>
                </a:solidFill>
                <a:latin typeface="MaxLF-RegularSC"/>
              </a:rPr>
              <a:t>harmonieën, fanfares, brassbands en blaaskapellen zijn lid van de LBM</a:t>
            </a:r>
          </a:p>
          <a:p>
            <a:r>
              <a:rPr lang="sv-SE" sz="2400" dirty="0">
                <a:solidFill>
                  <a:schemeClr val="bg1"/>
                </a:solidFill>
                <a:latin typeface="MaxLF-RegularSC"/>
              </a:rPr>
              <a:t>bij al die verenigingen zijn ruim 15.000 amateurmuzikanten actief</a:t>
            </a:r>
          </a:p>
          <a:p>
            <a:r>
              <a:rPr lang="sv-SE" sz="2400" dirty="0">
                <a:solidFill>
                  <a:schemeClr val="bg1"/>
                </a:solidFill>
                <a:latin typeface="MaxLF-RegularSC"/>
              </a:rPr>
              <a:t>LBM is een vereniging die 2x jaar een ALV houdt</a:t>
            </a:r>
          </a:p>
          <a:p>
            <a:r>
              <a:rPr lang="sv-SE" sz="2400" dirty="0">
                <a:solidFill>
                  <a:schemeClr val="bg1"/>
                </a:solidFill>
                <a:latin typeface="MaxLF-RegularSC"/>
              </a:rPr>
              <a:t>wordt geleid door een bestuur (onbezoldigd)</a:t>
            </a:r>
          </a:p>
          <a:p>
            <a:r>
              <a:rPr lang="sv-SE" sz="2400" dirty="0">
                <a:solidFill>
                  <a:schemeClr val="bg1"/>
                </a:solidFill>
                <a:latin typeface="MaxLF-RegularSC"/>
              </a:rPr>
              <a:t>wordt in de uitvoering van haar werkzaamheden ondersteund door Stichting Klankkleur Limburg (SKL)</a:t>
            </a:r>
          </a:p>
          <a:p>
            <a:pPr marL="0" indent="0">
              <a:buNone/>
            </a:pPr>
            <a:endParaRPr lang="nl-NL" sz="2000" dirty="0">
              <a:solidFill>
                <a:schemeClr val="bg1"/>
              </a:solidFill>
            </a:endParaRPr>
          </a:p>
          <a:p>
            <a:pPr marL="0" indent="0">
              <a:buNone/>
            </a:pPr>
            <a:endParaRPr lang="nl-NL" sz="2400" dirty="0">
              <a:solidFill>
                <a:schemeClr val="bg1"/>
              </a:solidFill>
            </a:endParaRPr>
          </a:p>
          <a:p>
            <a:pPr marL="0" indent="0">
              <a:buNone/>
            </a:pPr>
            <a:endParaRPr lang="nl-NL" sz="1800" dirty="0">
              <a:solidFill>
                <a:schemeClr val="bg1"/>
              </a:solidFill>
            </a:endParaRPr>
          </a:p>
          <a:p>
            <a:pPr marL="0" indent="0">
              <a:buNone/>
            </a:pPr>
            <a:r>
              <a:rPr lang="nl-NL" b="1" spc="600" dirty="0">
                <a:solidFill>
                  <a:srgbClr val="002060"/>
                </a:solidFill>
                <a:latin typeface="MaxLF-RegularSC" pitchFamily="50" charset="0"/>
              </a:rPr>
              <a:t>Visie</a:t>
            </a:r>
          </a:p>
          <a:p>
            <a:pPr marL="0" indent="0">
              <a:buNone/>
            </a:pPr>
            <a:r>
              <a:rPr lang="nl-NL" sz="2400" dirty="0">
                <a:solidFill>
                  <a:schemeClr val="bg1"/>
                </a:solidFill>
              </a:rPr>
              <a:t>De LBM werkt Limburg breed en is een steunpilaar voor ruim 270 aangesloten verenigingen. Zij ondersteunt langs de hele levenscyclus van de muzikant: van HAFABRA-examens tot uitreiking van insignes/medailles bij 70 jaar jubileum. </a:t>
            </a:r>
            <a:endParaRPr lang="nl-NL" sz="2400" dirty="0">
              <a:solidFill>
                <a:schemeClr val="bg1"/>
              </a:solidFill>
              <a:cs typeface="Calibri"/>
            </a:endParaRPr>
          </a:p>
          <a:p>
            <a:pPr marL="0" indent="0">
              <a:buNone/>
            </a:pPr>
            <a:r>
              <a:rPr lang="nl-NL" sz="2400" dirty="0">
                <a:solidFill>
                  <a:schemeClr val="bg1"/>
                </a:solidFill>
              </a:rPr>
              <a:t>De dienstverlening is laagdrempelig en ondersteunt met kennis en netwerken om zo bij te dragen aan de eigentijdse muzikale en bestuurlijke ambities van verenigingen. </a:t>
            </a:r>
          </a:p>
        </p:txBody>
      </p:sp>
    </p:spTree>
    <p:extLst>
      <p:ext uri="{BB962C8B-B14F-4D97-AF65-F5344CB8AC3E}">
        <p14:creationId xmlns:p14="http://schemas.microsoft.com/office/powerpoint/2010/main" val="206998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017"/>
            <a:ext cx="9144000" cy="6964017"/>
          </a:xfrm>
          <a:prstGeom prst="rect">
            <a:avLst/>
          </a:prstGeom>
        </p:spPr>
      </p:pic>
      <p:sp>
        <p:nvSpPr>
          <p:cNvPr id="2" name="Titel 1"/>
          <p:cNvSpPr>
            <a:spLocks noGrp="1"/>
          </p:cNvSpPr>
          <p:nvPr>
            <p:ph type="title"/>
          </p:nvPr>
        </p:nvSpPr>
        <p:spPr/>
        <p:txBody>
          <a:bodyPr>
            <a:normAutofit/>
          </a:bodyPr>
          <a:lstStyle/>
          <a:p>
            <a:r>
              <a:rPr lang="nl-NL" sz="3600" b="1" spc="600" dirty="0">
                <a:solidFill>
                  <a:srgbClr val="002060"/>
                </a:solidFill>
                <a:latin typeface="MaxLF-RegularSC" pitchFamily="50" charset="0"/>
              </a:rPr>
              <a:t>Missie &amp; Visie</a:t>
            </a:r>
          </a:p>
        </p:txBody>
      </p:sp>
      <p:sp>
        <p:nvSpPr>
          <p:cNvPr id="4" name="Tijdelijke aanduiding voor inhoud 4">
            <a:extLst>
              <a:ext uri="{FF2B5EF4-FFF2-40B4-BE49-F238E27FC236}">
                <a16:creationId xmlns:a16="http://schemas.microsoft.com/office/drawing/2014/main" id="{6F382F87-D9C9-58CB-6725-4855852FD807}"/>
              </a:ext>
            </a:extLst>
          </p:cNvPr>
          <p:cNvSpPr txBox="1">
            <a:spLocks/>
          </p:cNvSpPr>
          <p:nvPr/>
        </p:nvSpPr>
        <p:spPr>
          <a:xfrm>
            <a:off x="628652" y="1825626"/>
            <a:ext cx="8036885" cy="435133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spc="600" dirty="0">
                <a:solidFill>
                  <a:srgbClr val="002060"/>
                </a:solidFill>
                <a:latin typeface="MaxLF-RegularSC"/>
              </a:rPr>
              <a:t>Missie</a:t>
            </a:r>
          </a:p>
          <a:p>
            <a:pPr marL="0" indent="0">
              <a:buNone/>
            </a:pPr>
            <a:r>
              <a:rPr lang="nl-NL" sz="2400" dirty="0">
                <a:solidFill>
                  <a:schemeClr val="bg1"/>
                </a:solidFill>
                <a:latin typeface="MaxLF-RegularSC"/>
              </a:rPr>
              <a:t>Muziek laten (</a:t>
            </a:r>
            <a:r>
              <a:rPr lang="nl-NL" sz="2400" dirty="0" err="1">
                <a:solidFill>
                  <a:schemeClr val="bg1"/>
                </a:solidFill>
                <a:latin typeface="MaxLF-RegularSC"/>
              </a:rPr>
              <a:t>be</a:t>
            </a:r>
            <a:r>
              <a:rPr lang="nl-NL" sz="2400" dirty="0">
                <a:solidFill>
                  <a:schemeClr val="bg1"/>
                </a:solidFill>
                <a:latin typeface="MaxLF-RegularSC"/>
              </a:rPr>
              <a:t>)leven in Limburg</a:t>
            </a:r>
          </a:p>
          <a:p>
            <a:pPr marL="0" indent="0">
              <a:buNone/>
            </a:pPr>
            <a:endParaRPr lang="nl-NL" sz="1800" dirty="0">
              <a:solidFill>
                <a:schemeClr val="bg1"/>
              </a:solidFill>
              <a:latin typeface="MaxLF-RegularSC"/>
            </a:endParaRPr>
          </a:p>
          <a:p>
            <a:pPr marL="0" indent="0">
              <a:buNone/>
            </a:pPr>
            <a:r>
              <a:rPr lang="nl-NL" b="1" spc="600" dirty="0">
                <a:solidFill>
                  <a:srgbClr val="002060"/>
                </a:solidFill>
                <a:latin typeface="MaxLF-RegularSC"/>
              </a:rPr>
              <a:t>Visie</a:t>
            </a:r>
          </a:p>
          <a:p>
            <a:pPr marL="0" indent="0">
              <a:buNone/>
            </a:pPr>
            <a:r>
              <a:rPr lang="nl-NL" sz="2400" dirty="0">
                <a:solidFill>
                  <a:schemeClr val="bg1"/>
                </a:solidFill>
                <a:latin typeface="MaxLF-RegularSC"/>
              </a:rPr>
              <a:t>De LBM werkt Limburg breed en is een steunpilaar voor ruim 270 aangesloten verenigingen. Zij ondersteunt langs de hele levenscyclus van de muzikant: van </a:t>
            </a:r>
            <a:r>
              <a:rPr lang="nl-NL" sz="2400" dirty="0" err="1">
                <a:solidFill>
                  <a:schemeClr val="bg1"/>
                </a:solidFill>
                <a:latin typeface="MaxLF-RegularSC"/>
              </a:rPr>
              <a:t>HaFaBra</a:t>
            </a:r>
            <a:r>
              <a:rPr lang="nl-NL" sz="2400" dirty="0">
                <a:solidFill>
                  <a:schemeClr val="bg1"/>
                </a:solidFill>
                <a:latin typeface="MaxLF-RegularSC"/>
              </a:rPr>
              <a:t>-examens tot uitreiking van insignes/medailles bij 70 jaar jubileum. </a:t>
            </a:r>
            <a:endParaRPr lang="nl-NL" sz="2400" dirty="0">
              <a:solidFill>
                <a:schemeClr val="bg1"/>
              </a:solidFill>
              <a:latin typeface="MaxLF-RegularSC"/>
              <a:cs typeface="Calibri"/>
            </a:endParaRPr>
          </a:p>
          <a:p>
            <a:pPr marL="0" indent="0">
              <a:buNone/>
            </a:pPr>
            <a:r>
              <a:rPr lang="nl-NL" sz="2400" dirty="0">
                <a:solidFill>
                  <a:schemeClr val="bg1"/>
                </a:solidFill>
                <a:latin typeface="MaxLF-RegularSC"/>
              </a:rPr>
              <a:t>De dienstverlening is laagdrempelig en ondersteunt met kennis en netwerken om zo bij te dragen aan de eigentijdse muzikale en bestuurlijke ambities van verenigingen. </a:t>
            </a:r>
          </a:p>
        </p:txBody>
      </p:sp>
    </p:spTree>
    <p:extLst>
      <p:ext uri="{BB962C8B-B14F-4D97-AF65-F5344CB8AC3E}">
        <p14:creationId xmlns:p14="http://schemas.microsoft.com/office/powerpoint/2010/main" val="763731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S_COMPARE_SLIDE_ID" val="2ed5af1d-7d0a-4dc2-9838-0fc73b66acae"/>
</p:tagLst>
</file>

<file path=ppt/tags/tag2.xml><?xml version="1.0" encoding="utf-8"?>
<p:tagLst xmlns:a="http://schemas.openxmlformats.org/drawingml/2006/main" xmlns:r="http://schemas.openxmlformats.org/officeDocument/2006/relationships" xmlns:p="http://schemas.openxmlformats.org/presentationml/2006/main">
  <p:tag name="PS_COMPARE_SHAPE_ID" val="e4b103ec-b62d-4234-aa39-8d0f42cff070"/>
</p:tagLst>
</file>

<file path=ppt/tags/tag3.xml><?xml version="1.0" encoding="utf-8"?>
<p:tagLst xmlns:a="http://schemas.openxmlformats.org/drawingml/2006/main" xmlns:r="http://schemas.openxmlformats.org/officeDocument/2006/relationships" xmlns:p="http://schemas.openxmlformats.org/presentationml/2006/main">
  <p:tag name="PS_COMPARE_SHAPE_ID" val="9119e111-c018-40ce-8961-1cbcab502407"/>
</p:tagLst>
</file>

<file path=ppt/tags/tag4.xml><?xml version="1.0" encoding="utf-8"?>
<p:tagLst xmlns:a="http://schemas.openxmlformats.org/drawingml/2006/main" xmlns:r="http://schemas.openxmlformats.org/officeDocument/2006/relationships" xmlns:p="http://schemas.openxmlformats.org/presentationml/2006/main">
  <p:tag name="PS_COMPARE_SHAPE_ID" val="d913d8e8-50b0-4ebf-b3c6-8a49c3aa848d"/>
</p:tagLst>
</file>

<file path=ppt/tags/tag5.xml><?xml version="1.0" encoding="utf-8"?>
<p:tagLst xmlns:a="http://schemas.openxmlformats.org/drawingml/2006/main" xmlns:r="http://schemas.openxmlformats.org/officeDocument/2006/relationships" xmlns:p="http://schemas.openxmlformats.org/presentationml/2006/main">
  <p:tag name="PS_COMPARE_SHAPE_ID" val="19d43e94-f603-4899-a564-80e4eb25bed3"/>
</p:tagLst>
</file>

<file path=ppt/theme/theme1.xml><?xml version="1.0" encoding="utf-8"?>
<a:theme xmlns:a="http://schemas.openxmlformats.org/drawingml/2006/main" name="Office-thema">
  <a:themeElements>
    <a:clrScheme name="Office-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892564F2F5464D96914B6D40978C74" ma:contentTypeVersion="15" ma:contentTypeDescription="Een nieuw document maken." ma:contentTypeScope="" ma:versionID="dff14b91f9ae50d2cce82b1fcd7d9745">
  <xsd:schema xmlns:xsd="http://www.w3.org/2001/XMLSchema" xmlns:xs="http://www.w3.org/2001/XMLSchema" xmlns:p="http://schemas.microsoft.com/office/2006/metadata/properties" xmlns:ns2="bcfddfff-88cd-4606-aa94-fcfe21a1ae18" xmlns:ns3="7b13c194-534d-4f90-a0e7-29f1bc31d37e" targetNamespace="http://schemas.microsoft.com/office/2006/metadata/properties" ma:root="true" ma:fieldsID="9255526b871bbb6908001625122196e1" ns2:_="" ns3:_="">
    <xsd:import namespace="bcfddfff-88cd-4606-aa94-fcfe21a1ae18"/>
    <xsd:import namespace="7b13c194-534d-4f90-a0e7-29f1bc31d3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fddfff-88cd-4606-aa94-fcfe21a1ae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1a8596c1-2a57-437c-b89f-574ae6429c1a"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13c194-534d-4f90-a0e7-29f1bc31d37e"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48acc5d1-e0d8-4452-96cc-ed42ce6e5ccb}" ma:internalName="TaxCatchAll" ma:showField="CatchAllData" ma:web="7b13c194-534d-4f90-a0e7-29f1bc31d3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fddfff-88cd-4606-aa94-fcfe21a1ae18">
      <Terms xmlns="http://schemas.microsoft.com/office/infopath/2007/PartnerControls"/>
    </lcf76f155ced4ddcb4097134ff3c332f>
    <TaxCatchAll xmlns="7b13c194-534d-4f90-a0e7-29f1bc31d37e" xsi:nil="true"/>
  </documentManagement>
</p:properties>
</file>

<file path=customXml/itemProps1.xml><?xml version="1.0" encoding="utf-8"?>
<ds:datastoreItem xmlns:ds="http://schemas.openxmlformats.org/officeDocument/2006/customXml" ds:itemID="{3D4F1FB3-FDF2-48CF-87DA-270C30DC5826}">
  <ds:schemaRefs>
    <ds:schemaRef ds:uri="http://schemas.microsoft.com/sharepoint/v3/contenttype/forms"/>
  </ds:schemaRefs>
</ds:datastoreItem>
</file>

<file path=customXml/itemProps2.xml><?xml version="1.0" encoding="utf-8"?>
<ds:datastoreItem xmlns:ds="http://schemas.openxmlformats.org/officeDocument/2006/customXml" ds:itemID="{B280EA26-527A-445C-B6CF-45046E3A48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fddfff-88cd-4606-aa94-fcfe21a1ae18"/>
    <ds:schemaRef ds:uri="7b13c194-534d-4f90-a0e7-29f1bc31d3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8E44F0-D809-4052-8688-462F422348FE}">
  <ds:schemaRefs>
    <ds:schemaRef ds:uri="http://www.w3.org/XML/1998/namespace"/>
    <ds:schemaRef ds:uri="7b13c194-534d-4f90-a0e7-29f1bc31d37e"/>
    <ds:schemaRef ds:uri="http://purl.org/dc/terms/"/>
    <ds:schemaRef ds:uri="http://purl.org/dc/dcmitype/"/>
    <ds:schemaRef ds:uri="http://schemas.microsoft.com/office/infopath/2007/PartnerControls"/>
    <ds:schemaRef ds:uri="http://purl.org/dc/elements/1.1/"/>
    <ds:schemaRef ds:uri="bcfddfff-88cd-4606-aa94-fcfe21a1ae18"/>
    <ds:schemaRef ds:uri="http://schemas.microsoft.com/office/2006/documentManagement/type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600</TotalTime>
  <Words>2560</Words>
  <Application>Microsoft Office PowerPoint</Application>
  <PresentationFormat>Diavoorstelling (4:3)</PresentationFormat>
  <Paragraphs>333</Paragraphs>
  <Slides>66</Slides>
  <Notes>1</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66</vt:i4>
      </vt:variant>
    </vt:vector>
  </HeadingPairs>
  <TitlesOfParts>
    <vt:vector size="75" baseType="lpstr">
      <vt:lpstr>Arial</vt:lpstr>
      <vt:lpstr>Calibri</vt:lpstr>
      <vt:lpstr>Calibri Light</vt:lpstr>
      <vt:lpstr>Georgia</vt:lpstr>
      <vt:lpstr>MaxLF-RegularSC</vt:lpstr>
      <vt:lpstr>Tahoma</vt:lpstr>
      <vt:lpstr>Trebuchet MS</vt:lpstr>
      <vt:lpstr>Wingdings</vt:lpstr>
      <vt:lpstr>Office-thema</vt:lpstr>
      <vt:lpstr>PowerPoint-presentatie</vt:lpstr>
      <vt:lpstr>AGENDA ALGEMENE LEDENVERGADERING- 28 oktober 2023</vt:lpstr>
      <vt:lpstr>1 OPENING DOOR DE VOORZITTER EN INVENTARISATIE VOOR DE RONDVRAAG</vt:lpstr>
      <vt:lpstr>PowerPoint-presentatie</vt:lpstr>
      <vt:lpstr>3 MEDEDELINGEN</vt:lpstr>
      <vt:lpstr>4  Speerpunten - Samenwerking- Werk/activiteitenplan</vt:lpstr>
      <vt:lpstr>PowerPoint-presentatie</vt:lpstr>
      <vt:lpstr>PowerPoint-presentatie</vt:lpstr>
      <vt:lpstr>Missie &amp; Visie</vt:lpstr>
      <vt:lpstr>S-L-E-U-T-E-L</vt:lpstr>
      <vt:lpstr>Ontwikkelsporen</vt:lpstr>
      <vt:lpstr>Ontwikkelsporen</vt:lpstr>
      <vt:lpstr>Ontwikkelsporen</vt:lpstr>
      <vt:lpstr>Ontwikkelsporen</vt:lpstr>
      <vt:lpstr>Ontwikkelsporen</vt:lpstr>
      <vt:lpstr>Ontwikkelsporen</vt:lpstr>
      <vt:lpstr>Dagelijkse ondersteuning</vt:lpstr>
      <vt:lpstr>Communicatie</vt:lpstr>
      <vt:lpstr> </vt:lpstr>
      <vt:lpstr>Stichting Klankkleur Limburg</vt:lpstr>
      <vt:lpstr>5 Begroting</vt:lpstr>
      <vt:lpstr>Samenvatting begroting 2024</vt:lpstr>
      <vt:lpstr>6 Concertconcoursen</vt:lpstr>
      <vt:lpstr>Concoursen binnen de KNMO </vt:lpstr>
      <vt:lpstr>Welke afspraken hebben we centraal gemaakt?</vt:lpstr>
      <vt:lpstr>Iedereen hanteert dezelfde landelijke reglementen  De lijst met juryleden wordt landelijk samengesteld door de WSA Commissie  Juryleden worden max. ingezet voor twee dagdelen. Bij avondprogramma extra juryteam  Er is een concoursverplichting van 1 x per 5 jaar indien men de divisie wil behouden </vt:lpstr>
      <vt:lpstr>Een concoursaccommodatie is van tevoren beoordeeld op geschiktheid voor concoursen  Aanvang wedstrijden is niet voor 10.00 uur  Deelnemers in de festivaldivisie krijgen geen punten, wel een rapport en een gesprek na afloop  Deelnemers in de Introductiedivisie krijgen geen punten, wel een rapport met een “divisie” advies  </vt:lpstr>
      <vt:lpstr>Welk vormen van concoursen bestaan er?</vt:lpstr>
      <vt:lpstr>Concertconcours Introductie en Div. 1,2, 3, 4, en 5  Jury aan huis   Festivaldeelname tijdens concoursen en geautoriseerde festivals  Concertconcours Lichte Muziek  Concertconcours Concertdivisie  Portfolio voor Concertdivisie</vt:lpstr>
      <vt:lpstr> Hierin kan gekozen worden voor 2 soorten deelname  1. Onderdeel 1 en 2  2. Onderdeel 1, 2 en 3  Het inspeelwerk wordt niet beoordeeld. Wil men het inspeelwerk wel laten beoordelen dan valt dit onder onderdeel 3  Onderdeel 3 is een geheel vrij in te vullen programma. Let wel op de totale speeltijd van het programma. </vt:lpstr>
      <vt:lpstr>            Is hetzelfde als een gewoon concertconcours.   Je organiseert dit als vereniging zelf of met meerdere verenigingen samen. Locatie kies je zelf, wel goedkeuring LBM.  Organisatiekosten en de kosten van de juryleden worden doorbelast vanuit de LBM. Je bent zelf verantwoordelijk voor de organisatie.  Kan niet worden gepland in de maand dat de LBM ook haar concertconcours organiseert. Datum i.o.m. LBM i.v.m. beschikbaarheid juryleden etc.)  </vt:lpstr>
      <vt:lpstr>Deze vorm is deelnemen als festivaldeelnemer tijdens een concertconcours of een geautoriseerd festival.  De jury geeft een schriftelijke beoordeling en er is de mogelijkheid tot een gesprek met een jurylid na afloop van het optreden. Geen punten  Met deze vorm kun je 2 jaar uitstel van de concoursverplichting krijgen  Programma min. 15 en max. 30 minuten. Vrije keuze programma</vt:lpstr>
      <vt:lpstr>Deze concoursvorm geeft de mogelijkheid om lichte muziek te spelen  Deze vorm is niet op elk concours mogelijk  Programma min. 20 en max. 30 min podiumtijd  Programma moet vooraf worden goedgekeurd  Voor deze concoursvorm zijn aparte juryleden aangewezen</vt:lpstr>
      <vt:lpstr>Orkest wordt toegelaten tot de concertdivisie indien gedurende drie opeenvolgende keren in verschillende jaren op een door de KNMO erkend concertconcours ten minste 90 punten is behaald in de 1e divisie.  Programma is vrij, maar moet wel vooraf worden beoordeeld door het RIC. (Tijdcontrole en of het programma concertdivisie waardig is). Het is geen beoordeling over kwaliteit van het  programma. Dit is namelijk onderdeel van de beoordeling door de jury.  Degradatie vanuit de concertdivisie volgt bij een beoordeling lager dan 85 punten of geen deelname na concours-verplichting. Om wederom in de concertdivisie te mogen uitkomen moet gedurende twee opeenvolgende keren in verschillende jaren op een door de KNMO erkend concertconcours ten minste 90 punten zijn behaald in de 1e divisie.</vt:lpstr>
      <vt:lpstr>Het portfoliosysteem is, als extra mogelijkheid naast het bestaande concourssysteem, bedoeld voor orkesten in de Concertdivisie. Van de portfolio-optie kan pas gebruik worden gemaakt nadat een orkest twee maal met succes heeft deelgenomen aan een concours in de Concertdivisie.   Aan de hand van het portfolioformat doet een orkest verslag van de relevante muzikale activiteiten over een periode van 4 jaar. Dit zijn de 4 kalenderjaren voorafgaand aan het jaar waarin het orkest verplicht zou zijn om deel te nemen aan een concertconcours.   Alvorens een orkest wederom gebruik kan maken van de portfolio-optie dient het weer minimaal één keer met goed resultaat te hebben deelgenomen aan een concertconcours in de Concertdivisie. </vt:lpstr>
      <vt:lpstr>Welk reglement is van toepassing</vt:lpstr>
      <vt:lpstr>    Alle reglementen staan op de website van de KNMO  link: http://www.knmo.nl/doelgroepen/blaasmuziek/reglementen/  Dit is de enige plaats met garantie op de laatste versie!</vt:lpstr>
      <vt:lpstr>  Introductiedivisie kun je gebruiken als je: - Voor de eerste keer gaat deelnemen aan een        concertconcours - Lang niet op concours bent geweest. - Er een grote verandering is geweest in bezetting  -omzetting naar andere orkestvorm, veel nieuwe jeugd,  fusie etc.)  Deelnemers in de Introductiedivisie krijgen geen punten, wel een rapport met een “divisie” advies  Volgende keer concoursdeelname kun je ten hoogste uitkomen in de geadviseerde divisie.</vt:lpstr>
      <vt:lpstr>  Orkesten die zijn gefuseerd mogen uitkomen in de divisie waarin één van beide orkesten op dat moment behoort.  Voorbeeld: Orkest 1: 5e divisie  Orkest 2: 3e divisie Dan mag het fusie-orkest maximaal uitkomen in de derde divisie.  Denkt men dat het orkest een hoger niveau heeft dan de hoogste divisie van beide orkesten dan wordt geadviseerd om deel te nemen in de introductiedivisie.</vt:lpstr>
      <vt:lpstr> 1 x per 5 jaar op concours  * WMC deelname telt als concoursdeelname  * ECWO deelname telt als concoursdeelname  * Deelname aan Concertconcours of Concours Lichte      Muziek telt beide als deelname  Uitstel mogelijkheden:  1 jaar uitstel via de LBM aanvragen 2 jaar uitstel indien deelname aan ONFK/NBK/ONHK en geautoriseerde festivals. (Wel graag melden)  Er kan maar van 1 mogelijkheid tot uitstel per concoursperiode gebruik worden gemaakt! (Niet stapelen dus)</vt:lpstr>
      <vt:lpstr>Orkesten die officieel waren ingeschreven op de concertconcoursen die door Covid-19 niet zijn doorgegaan hebben voldaan aan hun concoursverplichting. Zij hadden namelijk de intentie om deel te nemen.  Voor concoursdeelnemers ONFK, ONHK, NBK deelnemers die officieel stonden ingeschreven is de volgende concoursverplichting 2 jaar later gezet.  De jaren 2020 en 2021 tellen niet mee als concours jaren. In Mijn LBM staat het jaar waarin we u graag weer zien. (Eerder mag ook natuurlijk) </vt:lpstr>
      <vt:lpstr>Welk repertoire is beschikbaar voor concoursen?</vt:lpstr>
      <vt:lpstr>   Repertoire is vermeld in de repertoirelijsten  Deze staan op de website van de KNMO  link:  http://www.knmo.nl/repertoria-blaasmuziek-2/  Werken moeten volledig worden uitgevoerd tenzij anders vermeld in lijst  </vt:lpstr>
      <vt:lpstr>Al het repertoire wat wordt opgegeven en hier niet te vinden is moet worden beoordeeld door het RIC   Link:http://www.knmo.nl/doelgroepen/blaasmuziek/incidentele-beoordeling-van-werken-voor-blaasmuziekconcoursen-via-ric/  Er moeten op de concertwedstrijden werken worden uitgevoerd zoals beschreven in het reglement. Onderdeel 1, 2 en eventueel onderdeel 3</vt:lpstr>
      <vt:lpstr>Welke juryleden op welke concoursen/ Festivals?</vt:lpstr>
      <vt:lpstr>De jurylijst is de afgelopen jaren geleden volledig gescreend, en aangevuld met nieuwe juryleden   De juryleden zijn ook allemaal opnieuw getraind  Juryleden voor de Concertconcoursen moeten altijd vanaf deze lijst worden gekozen   Voor Open kampioenschappen reglement en festivalreglement zijn hiervoor aparte afspraken gemaakt </vt:lpstr>
      <vt:lpstr>Door toevoegen van een extra jurylid is de mogelijkheid (niet verplicht) om na afloop een gesprek te hebben met een jurylid.  Dit gesprek is na afloop van het optreden en bestemd voor dirigent met 1-2 afgevaardigden van het bestuur/orkest.  Het jurylid kan dan mondeling een korte toelichting geven op het optreden en evt. vragen beantwoorden.  Tijdens dit gesprek geeft het jurylid geen inzage in de uitslag.</vt:lpstr>
      <vt:lpstr>   4e jurylid systeemvoorstel</vt:lpstr>
      <vt:lpstr>Moeilijk te controleren  Discussiepunt geweest bij de laatste aanpassing  Ledenlijsten worden in concoursjaren aangepast  AVG wetgeving</vt:lpstr>
      <vt:lpstr>Welke locaties zijn er voor concoursen in NL?</vt:lpstr>
      <vt:lpstr>PowerPoint-presentatie</vt:lpstr>
      <vt:lpstr>PowerPoint-presentatie</vt:lpstr>
      <vt:lpstr>PowerPoint-presentatie</vt:lpstr>
      <vt:lpstr>7 Solistenconcoursen en  Finale Jonge Solisten</vt:lpstr>
      <vt:lpstr>PowerPoint-presentatie</vt:lpstr>
      <vt:lpstr>9 RONDVRAAG</vt:lpstr>
      <vt:lpstr>10 Wenk Producties Vera Baadjou</vt:lpstr>
      <vt:lpstr>Fit to perform Gezondheid voor musici  Vera Baadjou </vt:lpstr>
      <vt:lpstr>Even voorstellen ….. </vt:lpstr>
      <vt:lpstr>PowerPoint-presentatie</vt:lpstr>
      <vt:lpstr>PowerPoint-presentatie</vt:lpstr>
      <vt:lpstr>RAP revalidatie</vt:lpstr>
      <vt:lpstr>Wie kan terecht?</vt:lpstr>
      <vt:lpstr>Waar kun je aan denken?</vt:lpstr>
      <vt:lpstr>Vragen?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Mirjam Waltmans</cp:lastModifiedBy>
  <cp:revision>78</cp:revision>
  <cp:lastPrinted>2017-11-03T14:05:38Z</cp:lastPrinted>
  <dcterms:created xsi:type="dcterms:W3CDTF">2017-10-26T09:50:01Z</dcterms:created>
  <dcterms:modified xsi:type="dcterms:W3CDTF">2023-10-27T11:42:19Z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0x01010076892564F2F5464D96914B6D40978C74</vt:lpwstr>
  </property>
  <property fmtid="{D5CDD505-2E9C-101B-9397-08002B2CF9AE}" pid="3" name="MediaServiceImageTags">
    <vt:lpwstr/>
  </property>
</Properties>
</file>